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556500" cy="10693400"/>
  <p:notesSz cx="6888163" cy="10018713"/>
  <p:embeddedFontLst>
    <p:embeddedFont>
      <p:font typeface="BIZ UDGothic" panose="020B0400000000000000" pitchFamily="49" charset="-128"/>
      <p:regular r:id="rId3"/>
      <p:bold r:id="rId4"/>
    </p:embeddedFont>
    <p:embeddedFont>
      <p:font typeface="BIZ UDゴシック" panose="020B0400000000000000" pitchFamily="49" charset="-128"/>
      <p:regular r:id="rId5"/>
      <p:bold r:id="rId6"/>
    </p:embeddedFont>
    <p:embeddedFont>
      <p:font typeface="Noto Sans JP Medium" panose="020B0600070205080204" charset="-128"/>
      <p:regular r:id="rId7"/>
    </p:embeddedFont>
    <p:embeddedFont>
      <p:font typeface="HG創英角ｺﾞｼｯｸUB" panose="020B0909000000000000" pitchFamily="49" charset="-128"/>
      <p:regular r:id="rId8"/>
    </p:embeddedFont>
    <p:embeddedFont>
      <p:font typeface="Calibri" panose="020F0502020204030204" pitchFamily="34" charset="0"/>
      <p:regular r:id="rId9"/>
      <p:bold r:id="rId10"/>
      <p:italic r:id="rId11"/>
      <p:boldItalic r:id="rId12"/>
    </p:embeddedFont>
    <p:embeddedFont>
      <p:font typeface="HGP創英角ｺﾞｼｯｸUB" panose="020B0900000000000000" pitchFamily="50" charset="-128"/>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54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1" autoAdjust="0"/>
    <p:restoredTop sz="94719" autoAdjust="0"/>
  </p:normalViewPr>
  <p:slideViewPr>
    <p:cSldViewPr>
      <p:cViewPr>
        <p:scale>
          <a:sx n="214" d="100"/>
          <a:sy n="214" d="100"/>
        </p:scale>
        <p:origin x="-168" y="-48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viewProps" Target="viewProp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19.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角丸四角形 133">
            <a:extLst>
              <a:ext uri="{FF2B5EF4-FFF2-40B4-BE49-F238E27FC236}">
                <a16:creationId xmlns:a16="http://schemas.microsoft.com/office/drawing/2014/main" id="{811A2291-2F62-9362-8434-0C9AF0CB39E3}"/>
              </a:ext>
            </a:extLst>
          </p:cNvPr>
          <p:cNvSpPr/>
          <p:nvPr/>
        </p:nvSpPr>
        <p:spPr>
          <a:xfrm>
            <a:off x="282266" y="8431576"/>
            <a:ext cx="5640173" cy="791808"/>
          </a:xfrm>
          <a:prstGeom prst="roundRect">
            <a:avLst/>
          </a:prstGeom>
          <a:solidFill>
            <a:srgbClr val="F35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Group 2"/>
          <p:cNvGrpSpPr/>
          <p:nvPr/>
        </p:nvGrpSpPr>
        <p:grpSpPr>
          <a:xfrm>
            <a:off x="-2" y="-1894439"/>
            <a:ext cx="7556501" cy="2770176"/>
            <a:chOff x="0" y="-28575"/>
            <a:chExt cx="3017389" cy="841375"/>
          </a:xfrm>
        </p:grpSpPr>
        <p:sp>
          <p:nvSpPr>
            <p:cNvPr id="3" name="Freeform 3"/>
            <p:cNvSpPr/>
            <p:nvPr/>
          </p:nvSpPr>
          <p:spPr>
            <a:xfrm>
              <a:off x="0" y="541867"/>
              <a:ext cx="3017389" cy="270933"/>
            </a:xfrm>
            <a:custGeom>
              <a:avLst/>
              <a:gdLst/>
              <a:ahLst/>
              <a:cxnLst/>
              <a:rect l="l" t="t" r="r" b="b"/>
              <a:pathLst>
                <a:path w="3017389" h="812800">
                  <a:moveTo>
                    <a:pt x="0" y="0"/>
                  </a:moveTo>
                  <a:lnTo>
                    <a:pt x="3017389" y="0"/>
                  </a:lnTo>
                  <a:lnTo>
                    <a:pt x="3017389" y="812800"/>
                  </a:lnTo>
                  <a:lnTo>
                    <a:pt x="0" y="812800"/>
                  </a:lnTo>
                  <a:close/>
                </a:path>
              </a:pathLst>
            </a:custGeom>
            <a:solidFill>
              <a:srgbClr val="EA5504"/>
            </a:solidFill>
          </p:spPr>
          <p:txBody>
            <a:bodyPr/>
            <a:lstStyle/>
            <a:p>
              <a:endParaRPr lang="ja-JP" altLang="en-US"/>
            </a:p>
          </p:txBody>
        </p:sp>
        <p:sp>
          <p:nvSpPr>
            <p:cNvPr id="4" name="TextBox 4"/>
            <p:cNvSpPr txBox="1"/>
            <p:nvPr/>
          </p:nvSpPr>
          <p:spPr>
            <a:xfrm>
              <a:off x="0" y="-28575"/>
              <a:ext cx="3017389"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p:cNvGrpSpPr/>
          <p:nvPr/>
        </p:nvGrpSpPr>
        <p:grpSpPr>
          <a:xfrm>
            <a:off x="0" y="854424"/>
            <a:ext cx="7560000" cy="3091510"/>
            <a:chOff x="0" y="0"/>
            <a:chExt cx="2709333" cy="1251236"/>
          </a:xfrm>
        </p:grpSpPr>
        <p:sp>
          <p:nvSpPr>
            <p:cNvPr id="6" name="Freeform 6"/>
            <p:cNvSpPr/>
            <p:nvPr/>
          </p:nvSpPr>
          <p:spPr>
            <a:xfrm>
              <a:off x="0" y="0"/>
              <a:ext cx="2709333" cy="1251236"/>
            </a:xfrm>
            <a:custGeom>
              <a:avLst/>
              <a:gdLst/>
              <a:ahLst/>
              <a:cxnLst/>
              <a:rect l="l" t="t" r="r" b="b"/>
              <a:pathLst>
                <a:path w="2709333" h="1251236">
                  <a:moveTo>
                    <a:pt x="0" y="0"/>
                  </a:moveTo>
                  <a:lnTo>
                    <a:pt x="2709333" y="0"/>
                  </a:lnTo>
                  <a:lnTo>
                    <a:pt x="2709333" y="1251236"/>
                  </a:lnTo>
                  <a:lnTo>
                    <a:pt x="0" y="1251236"/>
                  </a:lnTo>
                  <a:close/>
                </a:path>
              </a:pathLst>
            </a:custGeom>
            <a:solidFill>
              <a:srgbClr val="7191C0"/>
            </a:solidFill>
          </p:spPr>
          <p:txBody>
            <a:bodyPr/>
            <a:lstStyle/>
            <a:p>
              <a:endParaRPr lang="ja-JP" altLang="en-US"/>
            </a:p>
          </p:txBody>
        </p:sp>
        <p:sp>
          <p:nvSpPr>
            <p:cNvPr id="7" name="TextBox 7"/>
            <p:cNvSpPr txBox="1"/>
            <p:nvPr/>
          </p:nvSpPr>
          <p:spPr>
            <a:xfrm>
              <a:off x="0" y="-28575"/>
              <a:ext cx="2709333" cy="1279811"/>
            </a:xfrm>
            <a:prstGeom prst="rect">
              <a:avLst/>
            </a:prstGeom>
          </p:spPr>
          <p:txBody>
            <a:bodyPr lIns="50800" tIns="50800" rIns="50800" bIns="50800" rtlCol="0" anchor="ctr"/>
            <a:lstStyle/>
            <a:p>
              <a:pPr algn="ctr">
                <a:lnSpc>
                  <a:spcPts val="1960"/>
                </a:lnSpc>
              </a:pPr>
              <a:endParaRPr/>
            </a:p>
          </p:txBody>
        </p:sp>
      </p:grpSp>
      <p:sp>
        <p:nvSpPr>
          <p:cNvPr id="8" name="Freeform 8"/>
          <p:cNvSpPr/>
          <p:nvPr/>
        </p:nvSpPr>
        <p:spPr>
          <a:xfrm>
            <a:off x="-695983" y="1189447"/>
            <a:ext cx="4123644" cy="2082440"/>
          </a:xfrm>
          <a:custGeom>
            <a:avLst/>
            <a:gdLst/>
            <a:ahLst/>
            <a:cxnLst/>
            <a:rect l="l" t="t" r="r" b="b"/>
            <a:pathLst>
              <a:path w="4123644" h="2082440">
                <a:moveTo>
                  <a:pt x="0" y="0"/>
                </a:moveTo>
                <a:lnTo>
                  <a:pt x="4123644" y="0"/>
                </a:lnTo>
                <a:lnTo>
                  <a:pt x="4123644" y="2082440"/>
                </a:lnTo>
                <a:lnTo>
                  <a:pt x="0" y="2082440"/>
                </a:lnTo>
                <a:lnTo>
                  <a:pt x="0" y="0"/>
                </a:lnTo>
                <a:close/>
              </a:path>
            </a:pathLst>
          </a:custGeom>
          <a:blipFill>
            <a:blip r:embed="rId2">
              <a:alphaModFix amt="25000"/>
            </a:blip>
            <a:stretch>
              <a:fillRect/>
            </a:stretch>
          </a:blipFill>
        </p:spPr>
        <p:txBody>
          <a:bodyPr/>
          <a:lstStyle/>
          <a:p>
            <a:endParaRPr lang="ja-JP" altLang="en-US"/>
          </a:p>
        </p:txBody>
      </p:sp>
      <p:sp>
        <p:nvSpPr>
          <p:cNvPr id="9" name="Freeform 9"/>
          <p:cNvSpPr/>
          <p:nvPr/>
        </p:nvSpPr>
        <p:spPr>
          <a:xfrm>
            <a:off x="4851916" y="1966724"/>
            <a:ext cx="4123644" cy="2285776"/>
          </a:xfrm>
          <a:custGeom>
            <a:avLst/>
            <a:gdLst/>
            <a:ahLst/>
            <a:cxnLst/>
            <a:rect l="l" t="t" r="r" b="b"/>
            <a:pathLst>
              <a:path w="4123644" h="2285776">
                <a:moveTo>
                  <a:pt x="0" y="0"/>
                </a:moveTo>
                <a:lnTo>
                  <a:pt x="4123644" y="0"/>
                </a:lnTo>
                <a:lnTo>
                  <a:pt x="4123644" y="2285776"/>
                </a:lnTo>
                <a:lnTo>
                  <a:pt x="0" y="2285776"/>
                </a:lnTo>
                <a:lnTo>
                  <a:pt x="0" y="0"/>
                </a:lnTo>
                <a:close/>
              </a:path>
            </a:pathLst>
          </a:custGeom>
          <a:blipFill>
            <a:blip r:embed="rId2">
              <a:alphaModFix amt="25000"/>
            </a:blip>
            <a:stretch>
              <a:fillRect l="-23725" r="-23725" b="-34334"/>
            </a:stretch>
          </a:blipFill>
        </p:spPr>
        <p:txBody>
          <a:bodyPr/>
          <a:lstStyle/>
          <a:p>
            <a:endParaRPr lang="ja-JP" altLang="en-US"/>
          </a:p>
        </p:txBody>
      </p:sp>
      <p:grpSp>
        <p:nvGrpSpPr>
          <p:cNvPr id="10" name="Group 10"/>
          <p:cNvGrpSpPr/>
          <p:nvPr/>
        </p:nvGrpSpPr>
        <p:grpSpPr>
          <a:xfrm>
            <a:off x="2670229" y="1037157"/>
            <a:ext cx="4351323" cy="1153587"/>
            <a:chOff x="0" y="0"/>
            <a:chExt cx="1559416" cy="413419"/>
          </a:xfrm>
        </p:grpSpPr>
        <p:sp>
          <p:nvSpPr>
            <p:cNvPr id="11" name="Freeform 11"/>
            <p:cNvSpPr/>
            <p:nvPr/>
          </p:nvSpPr>
          <p:spPr>
            <a:xfrm>
              <a:off x="0" y="0"/>
              <a:ext cx="1559416" cy="413419"/>
            </a:xfrm>
            <a:custGeom>
              <a:avLst/>
              <a:gdLst/>
              <a:ahLst/>
              <a:cxnLst/>
              <a:rect l="l" t="t" r="r" b="b"/>
              <a:pathLst>
                <a:path w="1559416" h="413419">
                  <a:moveTo>
                    <a:pt x="65831" y="0"/>
                  </a:moveTo>
                  <a:lnTo>
                    <a:pt x="1493585" y="0"/>
                  </a:lnTo>
                  <a:cubicBezTo>
                    <a:pt x="1511045" y="0"/>
                    <a:pt x="1527789" y="6936"/>
                    <a:pt x="1540135" y="19281"/>
                  </a:cubicBezTo>
                  <a:cubicBezTo>
                    <a:pt x="1552480" y="31627"/>
                    <a:pt x="1559416" y="48371"/>
                    <a:pt x="1559416" y="65831"/>
                  </a:cubicBezTo>
                  <a:lnTo>
                    <a:pt x="1559416" y="347589"/>
                  </a:lnTo>
                  <a:cubicBezTo>
                    <a:pt x="1559416" y="365048"/>
                    <a:pt x="1552480" y="381792"/>
                    <a:pt x="1540135" y="394138"/>
                  </a:cubicBezTo>
                  <a:cubicBezTo>
                    <a:pt x="1527789" y="406484"/>
                    <a:pt x="1511045" y="413419"/>
                    <a:pt x="1493585" y="413419"/>
                  </a:cubicBezTo>
                  <a:lnTo>
                    <a:pt x="65831" y="413419"/>
                  </a:lnTo>
                  <a:cubicBezTo>
                    <a:pt x="48371" y="413419"/>
                    <a:pt x="31627" y="406484"/>
                    <a:pt x="19281" y="394138"/>
                  </a:cubicBezTo>
                  <a:cubicBezTo>
                    <a:pt x="6936" y="381792"/>
                    <a:pt x="0" y="365048"/>
                    <a:pt x="0" y="347589"/>
                  </a:cubicBezTo>
                  <a:lnTo>
                    <a:pt x="0" y="65831"/>
                  </a:lnTo>
                  <a:cubicBezTo>
                    <a:pt x="0" y="48371"/>
                    <a:pt x="6936" y="31627"/>
                    <a:pt x="19281" y="19281"/>
                  </a:cubicBezTo>
                  <a:cubicBezTo>
                    <a:pt x="31627" y="6936"/>
                    <a:pt x="48371" y="0"/>
                    <a:pt x="65831" y="0"/>
                  </a:cubicBezTo>
                  <a:close/>
                </a:path>
              </a:pathLst>
            </a:custGeom>
            <a:solidFill>
              <a:srgbClr val="7ED957"/>
            </a:solidFill>
          </p:spPr>
          <p:txBody>
            <a:bodyPr/>
            <a:lstStyle/>
            <a:p>
              <a:endParaRPr lang="ja-JP" altLang="en-US"/>
            </a:p>
          </p:txBody>
        </p:sp>
        <p:sp>
          <p:nvSpPr>
            <p:cNvPr id="12" name="TextBox 12"/>
            <p:cNvSpPr txBox="1"/>
            <p:nvPr/>
          </p:nvSpPr>
          <p:spPr>
            <a:xfrm>
              <a:off x="0" y="-28575"/>
              <a:ext cx="1559416" cy="441994"/>
            </a:xfrm>
            <a:prstGeom prst="rect">
              <a:avLst/>
            </a:prstGeom>
          </p:spPr>
          <p:txBody>
            <a:bodyPr lIns="50800" tIns="50800" rIns="50800" bIns="50800" rtlCol="0" anchor="ctr"/>
            <a:lstStyle/>
            <a:p>
              <a:pPr algn="ctr">
                <a:lnSpc>
                  <a:spcPts val="1960"/>
                </a:lnSpc>
              </a:pPr>
              <a:endParaRPr/>
            </a:p>
          </p:txBody>
        </p:sp>
      </p:grpSp>
      <p:grpSp>
        <p:nvGrpSpPr>
          <p:cNvPr id="13" name="Group 13"/>
          <p:cNvGrpSpPr/>
          <p:nvPr/>
        </p:nvGrpSpPr>
        <p:grpSpPr>
          <a:xfrm rot="3946364">
            <a:off x="6821257" y="933346"/>
            <a:ext cx="400590" cy="599595"/>
            <a:chOff x="0" y="0"/>
            <a:chExt cx="475154" cy="711200"/>
          </a:xfrm>
        </p:grpSpPr>
        <p:sp>
          <p:nvSpPr>
            <p:cNvPr id="14" name="Freeform 14"/>
            <p:cNvSpPr/>
            <p:nvPr/>
          </p:nvSpPr>
          <p:spPr>
            <a:xfrm>
              <a:off x="0" y="0"/>
              <a:ext cx="475154" cy="711200"/>
            </a:xfrm>
            <a:custGeom>
              <a:avLst/>
              <a:gdLst/>
              <a:ahLst/>
              <a:cxnLst/>
              <a:rect l="l" t="t" r="r" b="b"/>
              <a:pathLst>
                <a:path w="475154" h="711200">
                  <a:moveTo>
                    <a:pt x="237577" y="0"/>
                  </a:moveTo>
                  <a:lnTo>
                    <a:pt x="475154" y="711200"/>
                  </a:lnTo>
                  <a:lnTo>
                    <a:pt x="0" y="711200"/>
                  </a:lnTo>
                  <a:lnTo>
                    <a:pt x="237577" y="0"/>
                  </a:lnTo>
                  <a:close/>
                </a:path>
              </a:pathLst>
            </a:custGeom>
            <a:solidFill>
              <a:srgbClr val="7ED957"/>
            </a:solidFill>
          </p:spPr>
          <p:txBody>
            <a:bodyPr/>
            <a:lstStyle/>
            <a:p>
              <a:endParaRPr lang="ja-JP" altLang="en-US"/>
            </a:p>
          </p:txBody>
        </p:sp>
        <p:sp>
          <p:nvSpPr>
            <p:cNvPr id="15" name="TextBox 15"/>
            <p:cNvSpPr txBox="1"/>
            <p:nvPr/>
          </p:nvSpPr>
          <p:spPr>
            <a:xfrm>
              <a:off x="74243" y="301625"/>
              <a:ext cx="326668" cy="358775"/>
            </a:xfrm>
            <a:prstGeom prst="rect">
              <a:avLst/>
            </a:prstGeom>
          </p:spPr>
          <p:txBody>
            <a:bodyPr lIns="50800" tIns="50800" rIns="50800" bIns="50800" rtlCol="0" anchor="ctr"/>
            <a:lstStyle/>
            <a:p>
              <a:pPr algn="ctr">
                <a:lnSpc>
                  <a:spcPts val="1960"/>
                </a:lnSpc>
              </a:pPr>
              <a:endParaRPr/>
            </a:p>
          </p:txBody>
        </p:sp>
      </p:grpSp>
      <p:grpSp>
        <p:nvGrpSpPr>
          <p:cNvPr id="16" name="Group 16"/>
          <p:cNvGrpSpPr/>
          <p:nvPr/>
        </p:nvGrpSpPr>
        <p:grpSpPr>
          <a:xfrm>
            <a:off x="318380" y="2510027"/>
            <a:ext cx="1322255" cy="1322255"/>
            <a:chOff x="0" y="0"/>
            <a:chExt cx="1763007" cy="1763007"/>
          </a:xfrm>
        </p:grpSpPr>
        <p:grpSp>
          <p:nvGrpSpPr>
            <p:cNvPr id="17" name="Group 17"/>
            <p:cNvGrpSpPr/>
            <p:nvPr/>
          </p:nvGrpSpPr>
          <p:grpSpPr>
            <a:xfrm>
              <a:off x="0" y="0"/>
              <a:ext cx="1763007" cy="176300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504"/>
              </a:solidFill>
              <a:ln w="12700">
                <a:solidFill>
                  <a:srgbClr val="000000"/>
                </a:solidFill>
              </a:ln>
            </p:spPr>
            <p:txBody>
              <a:bodyPr/>
              <a:lstStyle/>
              <a:p>
                <a:endParaRPr lang="ja-JP" altLang="en-US"/>
              </a:p>
            </p:txBody>
          </p:sp>
        </p:grpSp>
        <p:grpSp>
          <p:nvGrpSpPr>
            <p:cNvPr id="19" name="Group 19"/>
            <p:cNvGrpSpPr/>
            <p:nvPr/>
          </p:nvGrpSpPr>
          <p:grpSpPr>
            <a:xfrm>
              <a:off x="0" y="0"/>
              <a:ext cx="1763007" cy="176300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12179" r="-12366" b="-24546"/>
                </a:stretch>
              </a:blipFill>
            </p:spPr>
            <p:txBody>
              <a:bodyPr/>
              <a:lstStyle/>
              <a:p>
                <a:endParaRPr lang="ja-JP" altLang="en-US"/>
              </a:p>
            </p:txBody>
          </p:sp>
        </p:grpSp>
      </p:grpSp>
      <p:grpSp>
        <p:nvGrpSpPr>
          <p:cNvPr id="21" name="Group 21"/>
          <p:cNvGrpSpPr/>
          <p:nvPr/>
        </p:nvGrpSpPr>
        <p:grpSpPr>
          <a:xfrm>
            <a:off x="1995363" y="2475198"/>
            <a:ext cx="5032476" cy="1361332"/>
            <a:chOff x="0" y="0"/>
            <a:chExt cx="1675229" cy="487871"/>
          </a:xfrm>
        </p:grpSpPr>
        <p:sp>
          <p:nvSpPr>
            <p:cNvPr id="22" name="Freeform 22"/>
            <p:cNvSpPr/>
            <p:nvPr/>
          </p:nvSpPr>
          <p:spPr>
            <a:xfrm>
              <a:off x="0" y="0"/>
              <a:ext cx="1675229" cy="487871"/>
            </a:xfrm>
            <a:custGeom>
              <a:avLst/>
              <a:gdLst/>
              <a:ahLst/>
              <a:cxnLst/>
              <a:rect l="l" t="t" r="r" b="b"/>
              <a:pathLst>
                <a:path w="1675229" h="487871">
                  <a:moveTo>
                    <a:pt x="61280" y="0"/>
                  </a:moveTo>
                  <a:lnTo>
                    <a:pt x="1613950" y="0"/>
                  </a:lnTo>
                  <a:cubicBezTo>
                    <a:pt x="1630202" y="0"/>
                    <a:pt x="1645789" y="6456"/>
                    <a:pt x="1657281" y="17948"/>
                  </a:cubicBezTo>
                  <a:cubicBezTo>
                    <a:pt x="1668773" y="29441"/>
                    <a:pt x="1675229" y="45027"/>
                    <a:pt x="1675229" y="61280"/>
                  </a:cubicBezTo>
                  <a:lnTo>
                    <a:pt x="1675229" y="426591"/>
                  </a:lnTo>
                  <a:cubicBezTo>
                    <a:pt x="1675229" y="460435"/>
                    <a:pt x="1647793" y="487871"/>
                    <a:pt x="1613950" y="487871"/>
                  </a:cubicBezTo>
                  <a:lnTo>
                    <a:pt x="61280" y="487871"/>
                  </a:lnTo>
                  <a:cubicBezTo>
                    <a:pt x="45027" y="487871"/>
                    <a:pt x="29441" y="481415"/>
                    <a:pt x="17948" y="469922"/>
                  </a:cubicBezTo>
                  <a:cubicBezTo>
                    <a:pt x="6456" y="458430"/>
                    <a:pt x="0" y="442843"/>
                    <a:pt x="0" y="426591"/>
                  </a:cubicBezTo>
                  <a:lnTo>
                    <a:pt x="0" y="61280"/>
                  </a:lnTo>
                  <a:cubicBezTo>
                    <a:pt x="0" y="27436"/>
                    <a:pt x="27436" y="0"/>
                    <a:pt x="61280" y="0"/>
                  </a:cubicBezTo>
                  <a:close/>
                </a:path>
              </a:pathLst>
            </a:custGeom>
            <a:solidFill>
              <a:srgbClr val="FFFFFF"/>
            </a:solidFill>
          </p:spPr>
          <p:txBody>
            <a:bodyPr/>
            <a:lstStyle/>
            <a:p>
              <a:endParaRPr lang="ja-JP" altLang="en-US"/>
            </a:p>
          </p:txBody>
        </p:sp>
        <p:sp>
          <p:nvSpPr>
            <p:cNvPr id="23" name="TextBox 23"/>
            <p:cNvSpPr txBox="1"/>
            <p:nvPr/>
          </p:nvSpPr>
          <p:spPr>
            <a:xfrm>
              <a:off x="0" y="-28575"/>
              <a:ext cx="1675229" cy="516446"/>
            </a:xfrm>
            <a:prstGeom prst="rect">
              <a:avLst/>
            </a:prstGeom>
          </p:spPr>
          <p:txBody>
            <a:bodyPr lIns="50800" tIns="50800" rIns="50800" bIns="50800" rtlCol="0" anchor="ctr"/>
            <a:lstStyle/>
            <a:p>
              <a:pPr algn="ctr">
                <a:lnSpc>
                  <a:spcPts val="1960"/>
                </a:lnSpc>
              </a:pPr>
              <a:endParaRPr/>
            </a:p>
          </p:txBody>
        </p:sp>
      </p:grpSp>
      <p:grpSp>
        <p:nvGrpSpPr>
          <p:cNvPr id="24" name="Group 24"/>
          <p:cNvGrpSpPr/>
          <p:nvPr/>
        </p:nvGrpSpPr>
        <p:grpSpPr>
          <a:xfrm rot="-4113982">
            <a:off x="1796407" y="2511950"/>
            <a:ext cx="400590" cy="599595"/>
            <a:chOff x="0" y="0"/>
            <a:chExt cx="475154" cy="711200"/>
          </a:xfrm>
        </p:grpSpPr>
        <p:sp>
          <p:nvSpPr>
            <p:cNvPr id="25" name="Freeform 25"/>
            <p:cNvSpPr/>
            <p:nvPr/>
          </p:nvSpPr>
          <p:spPr>
            <a:xfrm>
              <a:off x="0" y="0"/>
              <a:ext cx="475154" cy="711200"/>
            </a:xfrm>
            <a:custGeom>
              <a:avLst/>
              <a:gdLst/>
              <a:ahLst/>
              <a:cxnLst/>
              <a:rect l="l" t="t" r="r" b="b"/>
              <a:pathLst>
                <a:path w="475154" h="711200">
                  <a:moveTo>
                    <a:pt x="237577" y="0"/>
                  </a:moveTo>
                  <a:lnTo>
                    <a:pt x="475154" y="711200"/>
                  </a:lnTo>
                  <a:lnTo>
                    <a:pt x="0" y="711200"/>
                  </a:lnTo>
                  <a:lnTo>
                    <a:pt x="237577" y="0"/>
                  </a:lnTo>
                  <a:close/>
                </a:path>
              </a:pathLst>
            </a:custGeom>
            <a:solidFill>
              <a:srgbClr val="FFFFFF"/>
            </a:solidFill>
          </p:spPr>
          <p:txBody>
            <a:bodyPr/>
            <a:lstStyle/>
            <a:p>
              <a:endParaRPr lang="ja-JP" altLang="en-US"/>
            </a:p>
          </p:txBody>
        </p:sp>
        <p:sp>
          <p:nvSpPr>
            <p:cNvPr id="26" name="TextBox 26"/>
            <p:cNvSpPr txBox="1"/>
            <p:nvPr/>
          </p:nvSpPr>
          <p:spPr>
            <a:xfrm>
              <a:off x="74243" y="301625"/>
              <a:ext cx="326668" cy="358775"/>
            </a:xfrm>
            <a:prstGeom prst="rect">
              <a:avLst/>
            </a:prstGeom>
          </p:spPr>
          <p:txBody>
            <a:bodyPr lIns="50800" tIns="50800" rIns="50800" bIns="50800" rtlCol="0" anchor="ctr"/>
            <a:lstStyle/>
            <a:p>
              <a:pPr algn="ctr">
                <a:lnSpc>
                  <a:spcPts val="1960"/>
                </a:lnSpc>
              </a:pPr>
              <a:endParaRPr/>
            </a:p>
          </p:txBody>
        </p:sp>
      </p:grpSp>
      <p:grpSp>
        <p:nvGrpSpPr>
          <p:cNvPr id="28" name="Group 28"/>
          <p:cNvGrpSpPr/>
          <p:nvPr/>
        </p:nvGrpSpPr>
        <p:grpSpPr>
          <a:xfrm>
            <a:off x="-1" y="9936000"/>
            <a:ext cx="7556501" cy="757401"/>
            <a:chOff x="0" y="0"/>
            <a:chExt cx="3017389" cy="812800"/>
          </a:xfrm>
        </p:grpSpPr>
        <p:sp>
          <p:nvSpPr>
            <p:cNvPr id="29" name="Freeform 29"/>
            <p:cNvSpPr/>
            <p:nvPr/>
          </p:nvSpPr>
          <p:spPr>
            <a:xfrm>
              <a:off x="0" y="0"/>
              <a:ext cx="3017389" cy="812800"/>
            </a:xfrm>
            <a:custGeom>
              <a:avLst/>
              <a:gdLst/>
              <a:ahLst/>
              <a:cxnLst/>
              <a:rect l="l" t="t" r="r" b="b"/>
              <a:pathLst>
                <a:path w="3017389" h="812800">
                  <a:moveTo>
                    <a:pt x="0" y="0"/>
                  </a:moveTo>
                  <a:lnTo>
                    <a:pt x="3017389" y="0"/>
                  </a:lnTo>
                  <a:lnTo>
                    <a:pt x="3017389" y="812800"/>
                  </a:lnTo>
                  <a:lnTo>
                    <a:pt x="0" y="812800"/>
                  </a:lnTo>
                  <a:close/>
                </a:path>
              </a:pathLst>
            </a:custGeom>
            <a:solidFill>
              <a:srgbClr val="EA5504"/>
            </a:solidFill>
          </p:spPr>
          <p:txBody>
            <a:bodyPr/>
            <a:lstStyle/>
            <a:p>
              <a:endParaRPr lang="ja-JP" altLang="en-US"/>
            </a:p>
          </p:txBody>
        </p:sp>
        <p:sp>
          <p:nvSpPr>
            <p:cNvPr id="30" name="TextBox 30"/>
            <p:cNvSpPr txBox="1"/>
            <p:nvPr/>
          </p:nvSpPr>
          <p:spPr>
            <a:xfrm>
              <a:off x="0" y="-28575"/>
              <a:ext cx="3017389" cy="841375"/>
            </a:xfrm>
            <a:prstGeom prst="rect">
              <a:avLst/>
            </a:prstGeom>
          </p:spPr>
          <p:txBody>
            <a:bodyPr lIns="50800" tIns="50800" rIns="50800" bIns="50800" rtlCol="0" anchor="ctr"/>
            <a:lstStyle/>
            <a:p>
              <a:pPr algn="ctr">
                <a:lnSpc>
                  <a:spcPts val="1960"/>
                </a:lnSpc>
                <a:spcBef>
                  <a:spcPct val="0"/>
                </a:spcBef>
              </a:pPr>
              <a:endParaRPr/>
            </a:p>
          </p:txBody>
        </p:sp>
      </p:grpSp>
      <p:sp>
        <p:nvSpPr>
          <p:cNvPr id="31" name="Freeform 31"/>
          <p:cNvSpPr/>
          <p:nvPr/>
        </p:nvSpPr>
        <p:spPr>
          <a:xfrm>
            <a:off x="1729533" y="9994900"/>
            <a:ext cx="4100934" cy="478224"/>
          </a:xfrm>
          <a:custGeom>
            <a:avLst/>
            <a:gdLst/>
            <a:ahLst/>
            <a:cxnLst/>
            <a:rect l="l" t="t" r="r" b="b"/>
            <a:pathLst>
              <a:path w="4100934" h="478224">
                <a:moveTo>
                  <a:pt x="0" y="0"/>
                </a:moveTo>
                <a:lnTo>
                  <a:pt x="4100934" y="0"/>
                </a:lnTo>
                <a:lnTo>
                  <a:pt x="4100934" y="478224"/>
                </a:lnTo>
                <a:lnTo>
                  <a:pt x="0" y="478224"/>
                </a:lnTo>
                <a:lnTo>
                  <a:pt x="0" y="0"/>
                </a:lnTo>
                <a:close/>
              </a:path>
            </a:pathLst>
          </a:custGeom>
          <a:blipFill>
            <a:blip r:embed="rId4"/>
            <a:stretch>
              <a:fillRect/>
            </a:stretch>
          </a:blipFill>
        </p:spPr>
        <p:txBody>
          <a:bodyPr/>
          <a:lstStyle/>
          <a:p>
            <a:endParaRPr lang="ja-JP" altLang="en-US"/>
          </a:p>
        </p:txBody>
      </p:sp>
      <p:sp>
        <p:nvSpPr>
          <p:cNvPr id="41" name="TextBox 41"/>
          <p:cNvSpPr txBox="1"/>
          <p:nvPr/>
        </p:nvSpPr>
        <p:spPr>
          <a:xfrm>
            <a:off x="3013996" y="1235787"/>
            <a:ext cx="3663787" cy="725199"/>
          </a:xfrm>
          <a:prstGeom prst="rect">
            <a:avLst/>
          </a:prstGeom>
        </p:spPr>
        <p:txBody>
          <a:bodyPr wrap="square" lIns="0" tIns="0" rIns="0" bIns="0" rtlCol="0" anchor="t">
            <a:spAutoFit/>
          </a:bodyPr>
          <a:lstStyle/>
          <a:p>
            <a:pPr>
              <a:lnSpc>
                <a:spcPts val="2988"/>
              </a:lnSpc>
            </a:pPr>
            <a:r>
              <a:rPr lang="ja-JP" altLang="en-US" sz="2400" b="1">
                <a:solidFill>
                  <a:srgbClr val="000000"/>
                </a:solidFill>
                <a:latin typeface="BIZ UDGothic" panose="020B0400000000000000" pitchFamily="49" charset="-128"/>
                <a:ea typeface="BIZ UDGothic" panose="020B0400000000000000" pitchFamily="49" charset="-128"/>
              </a:rPr>
              <a:t>正直、政治そのものがよくわかりません！</a:t>
            </a:r>
            <a:endParaRPr lang="en-US" altLang="ja-JP" sz="2400" b="1" dirty="0">
              <a:solidFill>
                <a:srgbClr val="000000"/>
              </a:solidFill>
              <a:latin typeface="BIZ UDGothic" panose="020B0400000000000000" pitchFamily="49" charset="-128"/>
              <a:ea typeface="BIZ UDGothic" panose="020B0400000000000000" pitchFamily="49" charset="-128"/>
            </a:endParaRPr>
          </a:p>
        </p:txBody>
      </p:sp>
      <p:sp>
        <p:nvSpPr>
          <p:cNvPr id="42" name="TextBox 42"/>
          <p:cNvSpPr txBox="1"/>
          <p:nvPr/>
        </p:nvSpPr>
        <p:spPr>
          <a:xfrm>
            <a:off x="2266106" y="246457"/>
            <a:ext cx="4464602" cy="468911"/>
          </a:xfrm>
          <a:prstGeom prst="rect">
            <a:avLst/>
          </a:prstGeom>
        </p:spPr>
        <p:txBody>
          <a:bodyPr lIns="0" tIns="0" rIns="0" bIns="0" rtlCol="0" anchor="t">
            <a:spAutoFit/>
          </a:bodyPr>
          <a:lstStyle/>
          <a:p>
            <a:pPr>
              <a:lnSpc>
                <a:spcPts val="4200"/>
              </a:lnSpc>
            </a:pPr>
            <a:r>
              <a:rPr lang="en-US" sz="3000" dirty="0" err="1">
                <a:solidFill>
                  <a:srgbClr val="FFFFFF"/>
                </a:solidFill>
                <a:latin typeface="HG創英角ｺﾞｼｯｸUB" panose="020B0909000000000000" pitchFamily="49" charset="-128"/>
                <a:ea typeface="HG創英角ｺﾞｼｯｸUB" panose="020B0909000000000000" pitchFamily="49" charset="-128"/>
              </a:rPr>
              <a:t>に郡山りょうが答えます</a:t>
            </a:r>
            <a:endParaRPr lang="en-US" sz="3000" dirty="0">
              <a:solidFill>
                <a:srgbClr val="FFFFFF"/>
              </a:solidFill>
              <a:latin typeface="HG創英角ｺﾞｼｯｸUB" panose="020B0909000000000000" pitchFamily="49" charset="-128"/>
              <a:ea typeface="HG創英角ｺﾞｼｯｸUB" panose="020B0909000000000000" pitchFamily="49" charset="-128"/>
            </a:endParaRPr>
          </a:p>
        </p:txBody>
      </p:sp>
      <p:sp>
        <p:nvSpPr>
          <p:cNvPr id="43" name="TextBox 43"/>
          <p:cNvSpPr txBox="1"/>
          <p:nvPr/>
        </p:nvSpPr>
        <p:spPr>
          <a:xfrm>
            <a:off x="6354106" y="330125"/>
            <a:ext cx="937132" cy="338875"/>
          </a:xfrm>
          <a:prstGeom prst="rect">
            <a:avLst/>
          </a:prstGeom>
        </p:spPr>
        <p:txBody>
          <a:bodyPr wrap="square" lIns="0" tIns="0" rIns="0" bIns="0" rtlCol="0" anchor="t">
            <a:spAutoFit/>
          </a:bodyPr>
          <a:lstStyle/>
          <a:p>
            <a:pPr algn="r">
              <a:lnSpc>
                <a:spcPts val="3080"/>
              </a:lnSpc>
            </a:pPr>
            <a:r>
              <a:rPr lang="en-US" sz="2200" b="1" dirty="0">
                <a:solidFill>
                  <a:srgbClr val="FFFFFF"/>
                </a:solidFill>
                <a:latin typeface="BIZ UDゴシック" panose="020B0400000000000000" pitchFamily="49" charset="-128"/>
                <a:ea typeface="BIZ UDゴシック" panose="020B0400000000000000" pitchFamily="49" charset="-128"/>
              </a:rPr>
              <a:t>No.</a:t>
            </a:r>
            <a:r>
              <a:rPr lang="en-US" altLang="ja-JP" sz="2200" b="1" dirty="0">
                <a:solidFill>
                  <a:srgbClr val="FFFFFF"/>
                </a:solidFill>
                <a:latin typeface="BIZ UDゴシック" panose="020B0400000000000000" pitchFamily="49" charset="-128"/>
                <a:ea typeface="BIZ UDゴシック" panose="020B0400000000000000" pitchFamily="49" charset="-128"/>
              </a:rPr>
              <a:t>3</a:t>
            </a:r>
            <a:endParaRPr lang="en-US" sz="2200" b="1" dirty="0">
              <a:solidFill>
                <a:srgbClr val="FFFFFF"/>
              </a:solidFill>
              <a:latin typeface="BIZ UDゴシック" panose="020B0400000000000000" pitchFamily="49" charset="-128"/>
              <a:ea typeface="BIZ UDゴシック" panose="020B0400000000000000" pitchFamily="49" charset="-128"/>
            </a:endParaRPr>
          </a:p>
        </p:txBody>
      </p:sp>
      <p:sp>
        <p:nvSpPr>
          <p:cNvPr id="44" name="TextBox 44"/>
          <p:cNvSpPr txBox="1"/>
          <p:nvPr/>
        </p:nvSpPr>
        <p:spPr>
          <a:xfrm>
            <a:off x="2098423" y="2595143"/>
            <a:ext cx="4880806" cy="1077218"/>
          </a:xfrm>
          <a:prstGeom prst="rect">
            <a:avLst/>
          </a:prstGeom>
        </p:spPr>
        <p:txBody>
          <a:bodyPr wrap="square" lIns="0" tIns="0" rIns="0" bIns="0" rtlCol="0" anchor="t">
            <a:spAutoFit/>
          </a:bodyPr>
          <a:lstStyle/>
          <a:p>
            <a:r>
              <a:rPr lang="ja-JP" altLang="en-US" sz="1400" b="1">
                <a:solidFill>
                  <a:srgbClr val="000000"/>
                </a:solidFill>
                <a:latin typeface="BIZ UDGothic" panose="020B0400000000000000" pitchFamily="49" charset="-128"/>
                <a:ea typeface="BIZ UDGothic" panose="020B0400000000000000" pitchFamily="49" charset="-128"/>
              </a:rPr>
              <a:t>デジタル大辞泉では、以下のような解説です。</a:t>
            </a:r>
            <a:endParaRPr lang="en-US" altLang="ja-JP" sz="1400" b="1" dirty="0">
              <a:solidFill>
                <a:srgbClr val="000000"/>
              </a:solidFill>
              <a:latin typeface="BIZ UDGothic" panose="020B0400000000000000" pitchFamily="49" charset="-128"/>
              <a:ea typeface="BIZ UDGothic" panose="020B0400000000000000" pitchFamily="49" charset="-128"/>
            </a:endParaRPr>
          </a:p>
          <a:p>
            <a:r>
              <a:rPr lang="ja-JP" altLang="en-US" sz="1400" b="1">
                <a:solidFill>
                  <a:srgbClr val="F35404"/>
                </a:solidFill>
                <a:latin typeface="BIZ UDGothic" panose="020B0400000000000000" pitchFamily="49" charset="-128"/>
                <a:ea typeface="BIZ UDGothic" panose="020B0400000000000000" pitchFamily="49" charset="-128"/>
              </a:rPr>
              <a:t>１ 主権者が、領土・人民を治めること。まつりごと。</a:t>
            </a:r>
          </a:p>
          <a:p>
            <a:r>
              <a:rPr lang="ja-JP" altLang="en-US" sz="1400" b="1">
                <a:solidFill>
                  <a:srgbClr val="F35404"/>
                </a:solidFill>
                <a:latin typeface="BIZ UDGothic" panose="020B0400000000000000" pitchFamily="49" charset="-128"/>
                <a:ea typeface="BIZ UDGothic" panose="020B0400000000000000" pitchFamily="49" charset="-128"/>
              </a:rPr>
              <a:t>２ ある社会の対立や利害を調整して社会全体を統合すると</a:t>
            </a:r>
            <a:endParaRPr lang="en-US" altLang="ja-JP" sz="1400" b="1" dirty="0">
              <a:solidFill>
                <a:srgbClr val="F35404"/>
              </a:solidFill>
              <a:latin typeface="BIZ UDGothic" panose="020B0400000000000000" pitchFamily="49" charset="-128"/>
              <a:ea typeface="BIZ UDGothic" panose="020B0400000000000000" pitchFamily="49" charset="-128"/>
            </a:endParaRPr>
          </a:p>
          <a:p>
            <a:r>
              <a:rPr lang="ja-JP" altLang="en-US" sz="1400" b="1">
                <a:solidFill>
                  <a:srgbClr val="F35404"/>
                </a:solidFill>
                <a:latin typeface="BIZ UDGothic" panose="020B0400000000000000" pitchFamily="49" charset="-128"/>
                <a:ea typeface="BIZ UDGothic" panose="020B0400000000000000" pitchFamily="49" charset="-128"/>
              </a:rPr>
              <a:t>　</a:t>
            </a:r>
            <a:r>
              <a:rPr lang="en-US" altLang="ja-JP" sz="1400" b="1" dirty="0">
                <a:solidFill>
                  <a:srgbClr val="F35404"/>
                </a:solidFill>
                <a:latin typeface="BIZ UDGothic" panose="020B0400000000000000" pitchFamily="49" charset="-128"/>
                <a:ea typeface="BIZ UDGothic" panose="020B0400000000000000" pitchFamily="49" charset="-128"/>
              </a:rPr>
              <a:t> </a:t>
            </a:r>
            <a:r>
              <a:rPr lang="ja-JP" altLang="en-US" sz="1400" b="1">
                <a:solidFill>
                  <a:srgbClr val="F35404"/>
                </a:solidFill>
                <a:latin typeface="BIZ UDGothic" panose="020B0400000000000000" pitchFamily="49" charset="-128"/>
                <a:ea typeface="BIZ UDGothic" panose="020B0400000000000000" pitchFamily="49" charset="-128"/>
              </a:rPr>
              <a:t>ともに、社会の意思決定を行い、これを実現する作用。</a:t>
            </a:r>
            <a:endParaRPr lang="en-US" altLang="ja-JP" sz="1400" b="1" dirty="0">
              <a:solidFill>
                <a:srgbClr val="F35404"/>
              </a:solidFill>
              <a:latin typeface="BIZ UDGothic" panose="020B0400000000000000" pitchFamily="49" charset="-128"/>
              <a:ea typeface="BIZ UDGothic" panose="020B0400000000000000" pitchFamily="49" charset="-128"/>
            </a:endParaRPr>
          </a:p>
          <a:p>
            <a:r>
              <a:rPr lang="ja-JP" altLang="en-US" sz="1400" b="1">
                <a:latin typeface="BIZ UDGothic" panose="020B0400000000000000" pitchFamily="49" charset="-128"/>
                <a:ea typeface="BIZ UDGothic" panose="020B0400000000000000" pitchFamily="49" charset="-128"/>
              </a:rPr>
              <a:t>ちょっと何言ってるか分からないですよね。解説します！</a:t>
            </a:r>
            <a:endParaRPr lang="en-US" altLang="ja-JP" sz="1400" b="1" dirty="0">
              <a:latin typeface="BIZ UDGothic" panose="020B0400000000000000" pitchFamily="49" charset="-128"/>
              <a:ea typeface="BIZ UDGothic" panose="020B0400000000000000" pitchFamily="49" charset="-128"/>
            </a:endParaRPr>
          </a:p>
        </p:txBody>
      </p:sp>
      <p:sp>
        <p:nvSpPr>
          <p:cNvPr id="46" name="TextBox 46"/>
          <p:cNvSpPr txBox="1"/>
          <p:nvPr/>
        </p:nvSpPr>
        <p:spPr>
          <a:xfrm>
            <a:off x="1989076" y="1826244"/>
            <a:ext cx="639663" cy="547842"/>
          </a:xfrm>
          <a:prstGeom prst="rect">
            <a:avLst/>
          </a:prstGeom>
        </p:spPr>
        <p:txBody>
          <a:bodyPr wrap="square" lIns="0" tIns="0" rIns="0" bIns="0" rtlCol="0" anchor="t">
            <a:spAutoFit/>
          </a:bodyPr>
          <a:lstStyle/>
          <a:p>
            <a:pPr algn="r">
              <a:lnSpc>
                <a:spcPts val="2239"/>
              </a:lnSpc>
            </a:pPr>
            <a:r>
              <a:rPr lang="en-US" sz="1599" dirty="0" err="1">
                <a:solidFill>
                  <a:srgbClr val="545454"/>
                </a:solidFill>
                <a:latin typeface="HG創英角ｺﾞｼｯｸUB" panose="020B0909000000000000" pitchFamily="49" charset="-128"/>
                <a:ea typeface="HG創英角ｺﾞｼｯｸUB" panose="020B0909000000000000" pitchFamily="49" charset="-128"/>
              </a:rPr>
              <a:t>既読</a:t>
            </a:r>
            <a:endParaRPr lang="en-US" sz="1599" dirty="0">
              <a:solidFill>
                <a:srgbClr val="545454"/>
              </a:solidFill>
              <a:latin typeface="HG創英角ｺﾞｼｯｸUB" panose="020B0909000000000000" pitchFamily="49" charset="-128"/>
              <a:ea typeface="HG創英角ｺﾞｼｯｸUB" panose="020B0909000000000000" pitchFamily="49" charset="-128"/>
            </a:endParaRPr>
          </a:p>
          <a:p>
            <a:pPr algn="r">
              <a:lnSpc>
                <a:spcPts val="2239"/>
              </a:lnSpc>
            </a:pPr>
            <a:endParaRPr lang="en-US" sz="1599" dirty="0">
              <a:solidFill>
                <a:srgbClr val="545454"/>
              </a:solidFill>
              <a:ea typeface="Noto Sans JP Medium"/>
            </a:endParaRPr>
          </a:p>
        </p:txBody>
      </p:sp>
      <p:sp>
        <p:nvSpPr>
          <p:cNvPr id="47" name="TextBox 47"/>
          <p:cNvSpPr txBox="1"/>
          <p:nvPr/>
        </p:nvSpPr>
        <p:spPr>
          <a:xfrm>
            <a:off x="119531" y="221431"/>
            <a:ext cx="2353908" cy="468911"/>
          </a:xfrm>
          <a:prstGeom prst="rect">
            <a:avLst/>
          </a:prstGeom>
        </p:spPr>
        <p:txBody>
          <a:bodyPr lIns="0" tIns="0" rIns="0" bIns="0" rtlCol="0" anchor="t">
            <a:spAutoFit/>
          </a:bodyPr>
          <a:lstStyle/>
          <a:p>
            <a:pPr>
              <a:lnSpc>
                <a:spcPts val="4200"/>
              </a:lnSpc>
            </a:pPr>
            <a:r>
              <a:rPr lang="en-US" sz="3000" dirty="0">
                <a:solidFill>
                  <a:srgbClr val="FFFFFF"/>
                </a:solidFill>
                <a:latin typeface="HG創英角ｺﾞｼｯｸUB" panose="020B0909000000000000" pitchFamily="49" charset="-128"/>
                <a:ea typeface="HG創英角ｺﾞｼｯｸUB" panose="020B0909000000000000" pitchFamily="49" charset="-128"/>
              </a:rPr>
              <a:t>「</a:t>
            </a:r>
            <a:r>
              <a:rPr lang="en-US" sz="3000" dirty="0" err="1">
                <a:solidFill>
                  <a:srgbClr val="FFFFFF"/>
                </a:solidFill>
                <a:latin typeface="HG創英角ｺﾞｼｯｸUB" panose="020B0909000000000000" pitchFamily="49" charset="-128"/>
                <a:ea typeface="HG創英角ｺﾞｼｯｸUB" panose="020B0909000000000000" pitchFamily="49" charset="-128"/>
              </a:rPr>
              <a:t>現場の声</a:t>
            </a:r>
            <a:r>
              <a:rPr lang="en-US" sz="3000" dirty="0">
                <a:solidFill>
                  <a:srgbClr val="FFFFFF"/>
                </a:solidFill>
                <a:latin typeface="HG創英角ｺﾞｼｯｸUB" panose="020B0909000000000000" pitchFamily="49" charset="-128"/>
                <a:ea typeface="HG創英角ｺﾞｼｯｸUB" panose="020B0909000000000000" pitchFamily="49" charset="-128"/>
              </a:rPr>
              <a:t>」</a:t>
            </a:r>
          </a:p>
        </p:txBody>
      </p:sp>
      <p:pic>
        <p:nvPicPr>
          <p:cNvPr id="49" name="図 48" descr="QR コード&#10;&#10;自動的に生成された説明">
            <a:extLst>
              <a:ext uri="{FF2B5EF4-FFF2-40B4-BE49-F238E27FC236}">
                <a16:creationId xmlns:a16="http://schemas.microsoft.com/office/drawing/2014/main" id="{3311E054-F0A4-A273-D4ED-2FBF35BD02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4700" y="9993373"/>
            <a:ext cx="500784" cy="500784"/>
          </a:xfrm>
          <a:prstGeom prst="rect">
            <a:avLst/>
          </a:prstGeom>
        </p:spPr>
      </p:pic>
      <p:sp>
        <p:nvSpPr>
          <p:cNvPr id="50" name="TextBox 38">
            <a:extLst>
              <a:ext uri="{FF2B5EF4-FFF2-40B4-BE49-F238E27FC236}">
                <a16:creationId xmlns:a16="http://schemas.microsoft.com/office/drawing/2014/main" id="{EEDA00DB-34C0-C720-13B9-380082CD2ED1}"/>
              </a:ext>
            </a:extLst>
          </p:cNvPr>
          <p:cNvSpPr txBox="1"/>
          <p:nvPr/>
        </p:nvSpPr>
        <p:spPr>
          <a:xfrm>
            <a:off x="258138" y="9932970"/>
            <a:ext cx="962686" cy="655458"/>
          </a:xfrm>
          <a:prstGeom prst="rect">
            <a:avLst/>
          </a:prstGeom>
        </p:spPr>
        <p:txBody>
          <a:bodyPr lIns="50800" tIns="50800" rIns="50800" bIns="50800" rtlCol="0" anchor="ctr"/>
          <a:lstStyle/>
          <a:p>
            <a:pPr algn="just">
              <a:lnSpc>
                <a:spcPts val="1680"/>
              </a:lnSpc>
            </a:pPr>
            <a:r>
              <a:rPr lang="en-US" sz="1000" b="1" dirty="0" err="1">
                <a:solidFill>
                  <a:srgbClr val="FFFFFF"/>
                </a:solidFill>
                <a:latin typeface="BIZ UDGothic" panose="020B0400000000000000" pitchFamily="49" charset="-128"/>
                <a:ea typeface="BIZ UDGothic" panose="020B0400000000000000" pitchFamily="49" charset="-128"/>
              </a:rPr>
              <a:t>公式サイトは</a:t>
            </a:r>
            <a:endParaRPr lang="en-US" sz="1000" b="1" dirty="0">
              <a:solidFill>
                <a:srgbClr val="FFFFFF"/>
              </a:solidFill>
              <a:latin typeface="BIZ UDGothic" panose="020B0400000000000000" pitchFamily="49" charset="-128"/>
              <a:ea typeface="BIZ UDGothic" panose="020B0400000000000000" pitchFamily="49" charset="-128"/>
            </a:endParaRPr>
          </a:p>
          <a:p>
            <a:pPr algn="just">
              <a:lnSpc>
                <a:spcPts val="1680"/>
              </a:lnSpc>
            </a:pPr>
            <a:r>
              <a:rPr lang="en-US" sz="1000" b="1" dirty="0" err="1">
                <a:solidFill>
                  <a:srgbClr val="FFFFFF"/>
                </a:solidFill>
                <a:latin typeface="BIZ UDGothic" panose="020B0400000000000000" pitchFamily="49" charset="-128"/>
                <a:ea typeface="BIZ UDGothic" panose="020B0400000000000000" pitchFamily="49" charset="-128"/>
              </a:rPr>
              <a:t>こちらから</a:t>
            </a:r>
            <a:r>
              <a:rPr lang="en-US" sz="1000" b="1" dirty="0">
                <a:solidFill>
                  <a:srgbClr val="FFFFFF"/>
                </a:solidFill>
                <a:latin typeface="BIZ UDGothic" panose="020B0400000000000000" pitchFamily="49" charset="-128"/>
                <a:ea typeface="BIZ UDGothic" panose="020B0400000000000000" pitchFamily="49" charset="-128"/>
              </a:rPr>
              <a:t>→</a:t>
            </a:r>
            <a:endParaRPr lang="en-US" sz="500" b="1" dirty="0">
              <a:solidFill>
                <a:srgbClr val="FFFFFF"/>
              </a:solidFill>
              <a:latin typeface="BIZ UDGothic" panose="020B0400000000000000" pitchFamily="49" charset="-128"/>
              <a:ea typeface="BIZ UDGothic" panose="020B0400000000000000" pitchFamily="49" charset="-128"/>
            </a:endParaRPr>
          </a:p>
        </p:txBody>
      </p:sp>
      <p:pic>
        <p:nvPicPr>
          <p:cNvPr id="35" name="図 34" descr="水に浮かんでいる月&#10;&#10;低い精度で自動的に生成された説明">
            <a:extLst>
              <a:ext uri="{FF2B5EF4-FFF2-40B4-BE49-F238E27FC236}">
                <a16:creationId xmlns:a16="http://schemas.microsoft.com/office/drawing/2014/main" id="{3DA317E8-4599-328E-69EF-ED0395D542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9052" y="10141910"/>
            <a:ext cx="669014" cy="261671"/>
          </a:xfrm>
          <a:prstGeom prst="rect">
            <a:avLst/>
          </a:prstGeom>
        </p:spPr>
      </p:pic>
      <p:sp>
        <p:nvSpPr>
          <p:cNvPr id="27" name="テキスト ボックス 26">
            <a:extLst>
              <a:ext uri="{FF2B5EF4-FFF2-40B4-BE49-F238E27FC236}">
                <a16:creationId xmlns:a16="http://schemas.microsoft.com/office/drawing/2014/main" id="{ED547798-95AA-9052-92EC-B7A111FCEFD8}"/>
              </a:ext>
            </a:extLst>
          </p:cNvPr>
          <p:cNvSpPr txBox="1"/>
          <p:nvPr/>
        </p:nvSpPr>
        <p:spPr>
          <a:xfrm>
            <a:off x="314755" y="8431022"/>
            <a:ext cx="5693445" cy="815608"/>
          </a:xfrm>
          <a:prstGeom prst="rect">
            <a:avLst/>
          </a:prstGeom>
          <a:noFill/>
        </p:spPr>
        <p:txBody>
          <a:bodyPr wrap="square" rtlCol="0">
            <a:spAutoFit/>
          </a:bodyPr>
          <a:lstStyle/>
          <a:p>
            <a:r>
              <a:rPr kumimoji="1" lang="ja-JP" altLang="en-US" sz="1400" b="1" dirty="0" smtClean="0">
                <a:solidFill>
                  <a:schemeClr val="bg1"/>
                </a:solidFill>
                <a:latin typeface="BIZ UDGothic" panose="020B0400000000000000" pitchFamily="49" charset="-128"/>
                <a:ea typeface="BIZ UDGothic" panose="020B0400000000000000" pitchFamily="49" charset="-128"/>
              </a:rPr>
              <a:t>つまり！</a:t>
            </a:r>
            <a:r>
              <a:rPr kumimoji="1" lang="ja-JP" altLang="en-US" sz="1200" b="1" dirty="0" smtClean="0">
                <a:solidFill>
                  <a:schemeClr val="bg1"/>
                </a:solidFill>
                <a:latin typeface="BIZ UDGothic" panose="020B0400000000000000" pitchFamily="49" charset="-128"/>
                <a:ea typeface="BIZ UDGothic" panose="020B0400000000000000" pitchFamily="49" charset="-128"/>
              </a:rPr>
              <a:t>政治は昔</a:t>
            </a:r>
            <a:r>
              <a:rPr kumimoji="1" lang="ja-JP" altLang="en-US" sz="1200" b="1" dirty="0">
                <a:solidFill>
                  <a:schemeClr val="bg1"/>
                </a:solidFill>
                <a:latin typeface="BIZ UDGothic" panose="020B0400000000000000" pitchFamily="49" charset="-128"/>
                <a:ea typeface="BIZ UDGothic" panose="020B0400000000000000" pitchFamily="49" charset="-128"/>
              </a:rPr>
              <a:t>と今で内容が大きく変化しています。</a:t>
            </a:r>
            <a:r>
              <a:rPr kumimoji="1" lang="ja-JP" altLang="en-US" sz="1200" b="1" dirty="0" smtClean="0">
                <a:solidFill>
                  <a:schemeClr val="bg1"/>
                </a:solidFill>
                <a:latin typeface="BIZ UDGothic" panose="020B0400000000000000" pitchFamily="49" charset="-128"/>
                <a:ea typeface="BIZ UDGothic" panose="020B0400000000000000" pitchFamily="49" charset="-128"/>
              </a:rPr>
              <a:t>選挙が大きな要因です</a:t>
            </a:r>
            <a:endParaRPr kumimoji="1" lang="en-US" altLang="ja-JP" sz="1200" b="1" dirty="0">
              <a:solidFill>
                <a:schemeClr val="bg1"/>
              </a:solidFill>
              <a:latin typeface="BIZ UDGothic" panose="020B0400000000000000" pitchFamily="49" charset="-128"/>
              <a:ea typeface="BIZ UDGothic" panose="020B0400000000000000" pitchFamily="49" charset="-128"/>
            </a:endParaRPr>
          </a:p>
          <a:p>
            <a:r>
              <a:rPr kumimoji="1" lang="ja-JP" altLang="en-US" sz="1100" dirty="0">
                <a:solidFill>
                  <a:schemeClr val="bg1"/>
                </a:solidFill>
                <a:latin typeface="BIZ UDGothic" panose="020B0400000000000000" pitchFamily="49" charset="-128"/>
                <a:ea typeface="BIZ UDGothic" panose="020B0400000000000000" pitchFamily="49" charset="-128"/>
              </a:rPr>
              <a:t>　昔：地域を支配する人がルールや税を決めて、そこに住む人々を治めるもの</a:t>
            </a:r>
            <a:endParaRPr kumimoji="1" lang="en-US" altLang="ja-JP" sz="1100" dirty="0">
              <a:solidFill>
                <a:schemeClr val="bg1"/>
              </a:solidFill>
              <a:latin typeface="BIZ UDGothic" panose="020B0400000000000000" pitchFamily="49" charset="-128"/>
              <a:ea typeface="BIZ UDGothic" panose="020B0400000000000000" pitchFamily="49" charset="-128"/>
            </a:endParaRPr>
          </a:p>
          <a:p>
            <a:r>
              <a:rPr kumimoji="1" lang="ja-JP" altLang="en-US" sz="1100" dirty="0">
                <a:solidFill>
                  <a:schemeClr val="bg1"/>
                </a:solidFill>
                <a:latin typeface="BIZ UDGothic" panose="020B0400000000000000" pitchFamily="49" charset="-128"/>
                <a:ea typeface="BIZ UDGothic" panose="020B0400000000000000" pitchFamily="49" charset="-128"/>
              </a:rPr>
              <a:t>　今</a:t>
            </a:r>
            <a:r>
              <a:rPr kumimoji="1" lang="ja-JP" altLang="en-US" sz="1100" dirty="0" smtClean="0">
                <a:solidFill>
                  <a:schemeClr val="bg1"/>
                </a:solidFill>
                <a:latin typeface="BIZ UDGothic" panose="020B0400000000000000" pitchFamily="49" charset="-128"/>
                <a:ea typeface="BIZ UDGothic" panose="020B0400000000000000" pitchFamily="49" charset="-128"/>
              </a:rPr>
              <a:t>：選挙</a:t>
            </a:r>
            <a:r>
              <a:rPr kumimoji="1" lang="ja-JP" altLang="en-US" sz="1100" dirty="0">
                <a:solidFill>
                  <a:schemeClr val="bg1"/>
                </a:solidFill>
                <a:latin typeface="BIZ UDGothic" panose="020B0400000000000000" pitchFamily="49" charset="-128"/>
                <a:ea typeface="BIZ UDGothic" panose="020B0400000000000000" pitchFamily="49" charset="-128"/>
              </a:rPr>
              <a:t>で選ばれた政治家が、私たちをどうやって幸せに</a:t>
            </a:r>
            <a:r>
              <a:rPr kumimoji="1" lang="ja-JP" altLang="en-US" sz="1100" dirty="0" smtClean="0">
                <a:solidFill>
                  <a:schemeClr val="bg1"/>
                </a:solidFill>
                <a:latin typeface="BIZ UDGothic" panose="020B0400000000000000" pitchFamily="49" charset="-128"/>
                <a:ea typeface="BIZ UDGothic" panose="020B0400000000000000" pitchFamily="49" charset="-128"/>
              </a:rPr>
              <a:t>、そして</a:t>
            </a:r>
            <a:r>
              <a:rPr kumimoji="1" lang="ja-JP" altLang="en-US" sz="1100" dirty="0">
                <a:solidFill>
                  <a:schemeClr val="bg1"/>
                </a:solidFill>
                <a:latin typeface="BIZ UDGothic" panose="020B0400000000000000" pitchFamily="49" charset="-128"/>
                <a:ea typeface="BIZ UDGothic" panose="020B0400000000000000" pitchFamily="49" charset="-128"/>
              </a:rPr>
              <a:t>安心</a:t>
            </a:r>
            <a:r>
              <a:rPr kumimoji="1" lang="ja-JP" altLang="en-US" sz="1100" dirty="0" smtClean="0">
                <a:solidFill>
                  <a:schemeClr val="bg1"/>
                </a:solidFill>
                <a:latin typeface="BIZ UDGothic" panose="020B0400000000000000" pitchFamily="49" charset="-128"/>
                <a:ea typeface="BIZ UDGothic" panose="020B0400000000000000" pitchFamily="49" charset="-128"/>
              </a:rPr>
              <a:t>して</a:t>
            </a:r>
            <a:endParaRPr kumimoji="1" lang="en-US" altLang="ja-JP" sz="1100" dirty="0" smtClean="0">
              <a:solidFill>
                <a:schemeClr val="bg1"/>
              </a:solidFill>
              <a:latin typeface="BIZ UDGothic" panose="020B0400000000000000" pitchFamily="49" charset="-128"/>
              <a:ea typeface="BIZ UDGothic" panose="020B0400000000000000" pitchFamily="49" charset="-128"/>
            </a:endParaRPr>
          </a:p>
          <a:p>
            <a:r>
              <a:rPr kumimoji="1" lang="ja-JP" altLang="en-US" sz="1100" dirty="0">
                <a:solidFill>
                  <a:schemeClr val="bg1"/>
                </a:solidFill>
                <a:latin typeface="BIZ UDGothic" panose="020B0400000000000000" pitchFamily="49" charset="-128"/>
                <a:ea typeface="BIZ UDGothic" panose="020B0400000000000000" pitchFamily="49" charset="-128"/>
              </a:rPr>
              <a:t>　</a:t>
            </a:r>
            <a:r>
              <a:rPr kumimoji="1" lang="ja-JP" altLang="en-US" sz="1100" dirty="0" smtClean="0">
                <a:solidFill>
                  <a:schemeClr val="bg1"/>
                </a:solidFill>
                <a:latin typeface="BIZ UDGothic" panose="020B0400000000000000" pitchFamily="49" charset="-128"/>
                <a:ea typeface="BIZ UDGothic" panose="020B0400000000000000" pitchFamily="49" charset="-128"/>
              </a:rPr>
              <a:t>　　暮らせる</a:t>
            </a:r>
            <a:r>
              <a:rPr kumimoji="1" lang="ja-JP" altLang="en-US" sz="1100" dirty="0">
                <a:solidFill>
                  <a:schemeClr val="bg1"/>
                </a:solidFill>
                <a:latin typeface="BIZ UDGothic" panose="020B0400000000000000" pitchFamily="49" charset="-128"/>
                <a:ea typeface="BIZ UDGothic" panose="020B0400000000000000" pitchFamily="49" charset="-128"/>
              </a:rPr>
              <a:t>ようにするかを考え、実行するもの</a:t>
            </a:r>
            <a:endParaRPr kumimoji="1" lang="en-US" altLang="ja-JP" sz="1100" dirty="0">
              <a:solidFill>
                <a:schemeClr val="bg1"/>
              </a:solidFill>
              <a:latin typeface="BIZ UDGothic" panose="020B0400000000000000" pitchFamily="49" charset="-128"/>
              <a:ea typeface="BIZ UDGothic" panose="020B0400000000000000" pitchFamily="49" charset="-128"/>
            </a:endParaRPr>
          </a:p>
        </p:txBody>
      </p:sp>
      <p:sp>
        <p:nvSpPr>
          <p:cNvPr id="34" name="正方形/長方形 33">
            <a:extLst>
              <a:ext uri="{FF2B5EF4-FFF2-40B4-BE49-F238E27FC236}">
                <a16:creationId xmlns:a16="http://schemas.microsoft.com/office/drawing/2014/main" id="{5ACB98D9-EC18-7F47-BA59-FBB6EE44684C}"/>
              </a:ext>
            </a:extLst>
          </p:cNvPr>
          <p:cNvSpPr/>
          <p:nvPr/>
        </p:nvSpPr>
        <p:spPr>
          <a:xfrm>
            <a:off x="271859" y="4274078"/>
            <a:ext cx="6950532" cy="1234138"/>
          </a:xfrm>
          <a:prstGeom prst="rect">
            <a:avLst/>
          </a:prstGeom>
          <a:solidFill>
            <a:schemeClr val="bg1"/>
          </a:solidFill>
          <a:ln>
            <a:solidFill>
              <a:srgbClr val="F354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C11BADCB-BF47-3B16-7672-071D34E54B17}"/>
              </a:ext>
            </a:extLst>
          </p:cNvPr>
          <p:cNvSpPr txBox="1"/>
          <p:nvPr/>
        </p:nvSpPr>
        <p:spPr>
          <a:xfrm>
            <a:off x="180955" y="3999272"/>
            <a:ext cx="7110283" cy="276999"/>
          </a:xfrm>
          <a:prstGeom prst="rect">
            <a:avLst/>
          </a:prstGeom>
          <a:noFill/>
        </p:spPr>
        <p:txBody>
          <a:bodyPr wrap="square" rtlCol="0">
            <a:spAutoFit/>
          </a:bodyPr>
          <a:lstStyle/>
          <a:p>
            <a:r>
              <a:rPr kumimoji="1" lang="ja-JP" altLang="en-US" sz="1200" b="1" dirty="0">
                <a:solidFill>
                  <a:srgbClr val="F35404"/>
                </a:solidFill>
                <a:latin typeface="BIZ UDGothic" panose="020B0400000000000000" pitchFamily="49" charset="-128"/>
                <a:ea typeface="BIZ UDGothic" panose="020B0400000000000000" pitchFamily="49" charset="-128"/>
              </a:rPr>
              <a:t>昔の政治は</a:t>
            </a:r>
            <a:r>
              <a:rPr kumimoji="1" lang="ja-JP" altLang="en-US" sz="1200" b="1" dirty="0" smtClean="0">
                <a:solidFill>
                  <a:srgbClr val="F35404"/>
                </a:solidFill>
                <a:latin typeface="BIZ UDGothic" panose="020B0400000000000000" pitchFamily="49" charset="-128"/>
                <a:ea typeface="BIZ UDGothic" panose="020B0400000000000000" pitchFamily="49" charset="-128"/>
              </a:rPr>
              <a:t>、世界中で地域の支配者が</a:t>
            </a:r>
            <a:r>
              <a:rPr kumimoji="1" lang="ja-JP" altLang="en-US" sz="1200" b="1" dirty="0">
                <a:solidFill>
                  <a:srgbClr val="F35404"/>
                </a:solidFill>
                <a:latin typeface="BIZ UDGothic" panose="020B0400000000000000" pitchFamily="49" charset="-128"/>
                <a:ea typeface="BIZ UDGothic" panose="020B0400000000000000" pitchFamily="49" charset="-128"/>
              </a:rPr>
              <a:t>、そこに住む人々の税やルール等を</a:t>
            </a:r>
            <a:r>
              <a:rPr kumimoji="1" lang="ja-JP" altLang="en-US" sz="1200" b="1" dirty="0" smtClean="0">
                <a:solidFill>
                  <a:srgbClr val="F35404"/>
                </a:solidFill>
                <a:latin typeface="BIZ UDGothic" panose="020B0400000000000000" pitchFamily="49" charset="-128"/>
                <a:ea typeface="BIZ UDGothic" panose="020B0400000000000000" pitchFamily="49" charset="-128"/>
              </a:rPr>
              <a:t>決めて治めていました</a:t>
            </a:r>
            <a:endParaRPr kumimoji="1" lang="en-US" altLang="ja-JP" sz="1200" b="1" dirty="0">
              <a:solidFill>
                <a:srgbClr val="F35404"/>
              </a:solidFill>
              <a:latin typeface="BIZ UDGothic" panose="020B0400000000000000" pitchFamily="49" charset="-128"/>
              <a:ea typeface="BIZ UDGothic" panose="020B0400000000000000" pitchFamily="49" charset="-128"/>
            </a:endParaRPr>
          </a:p>
        </p:txBody>
      </p:sp>
      <p:sp>
        <p:nvSpPr>
          <p:cNvPr id="71" name="正方形/長方形 70">
            <a:extLst>
              <a:ext uri="{FF2B5EF4-FFF2-40B4-BE49-F238E27FC236}">
                <a16:creationId xmlns:a16="http://schemas.microsoft.com/office/drawing/2014/main" id="{8087C643-5DC5-1877-BE55-9659626FAE9D}"/>
              </a:ext>
            </a:extLst>
          </p:cNvPr>
          <p:cNvSpPr/>
          <p:nvPr/>
        </p:nvSpPr>
        <p:spPr>
          <a:xfrm>
            <a:off x="271859" y="6047398"/>
            <a:ext cx="6950531" cy="2219434"/>
          </a:xfrm>
          <a:prstGeom prst="rect">
            <a:avLst/>
          </a:prstGeom>
          <a:solidFill>
            <a:schemeClr val="bg1"/>
          </a:solidFill>
          <a:ln>
            <a:solidFill>
              <a:srgbClr val="F354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4" name="図 73" descr="スーツを着て立っている女性&#10;&#10;自動的に生成された説明">
            <a:extLst>
              <a:ext uri="{FF2B5EF4-FFF2-40B4-BE49-F238E27FC236}">
                <a16:creationId xmlns:a16="http://schemas.microsoft.com/office/drawing/2014/main" id="{9672DDFF-D7C7-0501-E1BA-3084E19DED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7062" y="9279656"/>
            <a:ext cx="568721" cy="568721"/>
          </a:xfrm>
          <a:prstGeom prst="rect">
            <a:avLst/>
          </a:prstGeom>
        </p:spPr>
      </p:pic>
      <p:pic>
        <p:nvPicPr>
          <p:cNvPr id="77" name="図 76" descr="アイコン&#10;&#10;自動的に生成された説明">
            <a:extLst>
              <a:ext uri="{FF2B5EF4-FFF2-40B4-BE49-F238E27FC236}">
                <a16:creationId xmlns:a16="http://schemas.microsoft.com/office/drawing/2014/main" id="{AC63AB04-8DF5-974C-74A2-CEED7F3A47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02061" y="9175507"/>
            <a:ext cx="683672" cy="683672"/>
          </a:xfrm>
          <a:prstGeom prst="rect">
            <a:avLst/>
          </a:prstGeom>
        </p:spPr>
      </p:pic>
      <p:pic>
        <p:nvPicPr>
          <p:cNvPr id="81" name="図 80" descr="アイコン&#10;&#10;中程度の精度で自動的に生成された説明">
            <a:extLst>
              <a:ext uri="{FF2B5EF4-FFF2-40B4-BE49-F238E27FC236}">
                <a16:creationId xmlns:a16="http://schemas.microsoft.com/office/drawing/2014/main" id="{5361F72A-1C1D-3508-6060-CA292A7FE27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26503" y="9175508"/>
            <a:ext cx="621030" cy="621030"/>
          </a:xfrm>
          <a:prstGeom prst="rect">
            <a:avLst/>
          </a:prstGeom>
        </p:spPr>
      </p:pic>
      <p:pic>
        <p:nvPicPr>
          <p:cNvPr id="87" name="図 86" descr="アイコン&#10;&#10;自動的に生成された説明">
            <a:extLst>
              <a:ext uri="{FF2B5EF4-FFF2-40B4-BE49-F238E27FC236}">
                <a16:creationId xmlns:a16="http://schemas.microsoft.com/office/drawing/2014/main" id="{1E78342C-4D89-672E-7F09-4901E1B0DE4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5131" y="9216474"/>
            <a:ext cx="621030" cy="621030"/>
          </a:xfrm>
          <a:prstGeom prst="rect">
            <a:avLst/>
          </a:prstGeom>
        </p:spPr>
      </p:pic>
      <p:pic>
        <p:nvPicPr>
          <p:cNvPr id="101" name="図 100" descr="アイコン&#10;&#10;自動的に生成された説明">
            <a:extLst>
              <a:ext uri="{FF2B5EF4-FFF2-40B4-BE49-F238E27FC236}">
                <a16:creationId xmlns:a16="http://schemas.microsoft.com/office/drawing/2014/main" id="{C7909E65-C7CE-A581-D7DD-46844178C3E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00035" y="9198719"/>
            <a:ext cx="623897" cy="623897"/>
          </a:xfrm>
          <a:prstGeom prst="rect">
            <a:avLst/>
          </a:prstGeom>
        </p:spPr>
      </p:pic>
      <p:sp>
        <p:nvSpPr>
          <p:cNvPr id="103" name="テキスト ボックス 102">
            <a:extLst>
              <a:ext uri="{FF2B5EF4-FFF2-40B4-BE49-F238E27FC236}">
                <a16:creationId xmlns:a16="http://schemas.microsoft.com/office/drawing/2014/main" id="{CB9FCEA6-08DA-F108-D20B-FF27FF929990}"/>
              </a:ext>
            </a:extLst>
          </p:cNvPr>
          <p:cNvSpPr txBox="1"/>
          <p:nvPr/>
        </p:nvSpPr>
        <p:spPr>
          <a:xfrm>
            <a:off x="3320107" y="9682009"/>
            <a:ext cx="1304021" cy="215444"/>
          </a:xfrm>
          <a:prstGeom prst="rect">
            <a:avLst/>
          </a:prstGeom>
          <a:noFill/>
        </p:spPr>
        <p:txBody>
          <a:bodyPr wrap="square" rtlCol="0">
            <a:spAutoFit/>
          </a:bodyPr>
          <a:lstStyle/>
          <a:p>
            <a:r>
              <a:rPr kumimoji="1" lang="ja-JP" altLang="en-US" sz="800">
                <a:solidFill>
                  <a:schemeClr val="bg1"/>
                </a:solidFill>
                <a:highlight>
                  <a:srgbClr val="F35404"/>
                </a:highlight>
                <a:latin typeface="BIZ UDGothic" panose="020B0400000000000000" pitchFamily="49" charset="-128"/>
                <a:ea typeface="BIZ UDGothic" panose="020B0400000000000000" pitchFamily="49" charset="-128"/>
              </a:rPr>
              <a:t>工場を安全にして</a:t>
            </a:r>
            <a:endParaRPr kumimoji="1" lang="en-US" altLang="ja-JP" sz="800" dirty="0">
              <a:solidFill>
                <a:schemeClr val="bg1"/>
              </a:solidFill>
              <a:highlight>
                <a:srgbClr val="F35404"/>
              </a:highlight>
              <a:latin typeface="BIZ UDGothic" panose="020B0400000000000000" pitchFamily="49" charset="-128"/>
              <a:ea typeface="BIZ UDGothic" panose="020B0400000000000000" pitchFamily="49" charset="-128"/>
            </a:endParaRPr>
          </a:p>
        </p:txBody>
      </p:sp>
      <p:sp>
        <p:nvSpPr>
          <p:cNvPr id="104" name="テキスト ボックス 103">
            <a:extLst>
              <a:ext uri="{FF2B5EF4-FFF2-40B4-BE49-F238E27FC236}">
                <a16:creationId xmlns:a16="http://schemas.microsoft.com/office/drawing/2014/main" id="{F8596001-BE31-0F05-E371-57220A61BA28}"/>
              </a:ext>
            </a:extLst>
          </p:cNvPr>
          <p:cNvSpPr txBox="1"/>
          <p:nvPr/>
        </p:nvSpPr>
        <p:spPr>
          <a:xfrm>
            <a:off x="661571" y="9682009"/>
            <a:ext cx="1029182" cy="215444"/>
          </a:xfrm>
          <a:prstGeom prst="rect">
            <a:avLst/>
          </a:prstGeom>
          <a:noFill/>
        </p:spPr>
        <p:txBody>
          <a:bodyPr wrap="square" rtlCol="0">
            <a:spAutoFit/>
          </a:bodyPr>
          <a:lstStyle/>
          <a:p>
            <a:r>
              <a:rPr kumimoji="1" lang="ja-JP" altLang="en-US" sz="800">
                <a:solidFill>
                  <a:schemeClr val="bg1"/>
                </a:solidFill>
                <a:highlight>
                  <a:srgbClr val="F35404"/>
                </a:highlight>
                <a:latin typeface="BIZ UDGothic" panose="020B0400000000000000" pitchFamily="49" charset="-128"/>
                <a:ea typeface="BIZ UDGothic" panose="020B0400000000000000" pitchFamily="49" charset="-128"/>
              </a:rPr>
              <a:t>街をキレイにして</a:t>
            </a:r>
            <a:endParaRPr kumimoji="1" lang="en-US" altLang="ja-JP" sz="800" dirty="0">
              <a:solidFill>
                <a:schemeClr val="bg1"/>
              </a:solidFill>
              <a:highlight>
                <a:srgbClr val="F35404"/>
              </a:highlight>
              <a:latin typeface="BIZ UDGothic" panose="020B0400000000000000" pitchFamily="49" charset="-128"/>
              <a:ea typeface="BIZ UDGothic" panose="020B0400000000000000" pitchFamily="49" charset="-128"/>
            </a:endParaRPr>
          </a:p>
        </p:txBody>
      </p:sp>
      <p:sp>
        <p:nvSpPr>
          <p:cNvPr id="105" name="テキスト ボックス 104">
            <a:extLst>
              <a:ext uri="{FF2B5EF4-FFF2-40B4-BE49-F238E27FC236}">
                <a16:creationId xmlns:a16="http://schemas.microsoft.com/office/drawing/2014/main" id="{C4B5EEC4-8041-07BA-6EF5-9743FA831293}"/>
              </a:ext>
            </a:extLst>
          </p:cNvPr>
          <p:cNvSpPr txBox="1"/>
          <p:nvPr/>
        </p:nvSpPr>
        <p:spPr>
          <a:xfrm>
            <a:off x="1539876" y="9682009"/>
            <a:ext cx="1304021" cy="215444"/>
          </a:xfrm>
          <a:prstGeom prst="rect">
            <a:avLst/>
          </a:prstGeom>
          <a:noFill/>
        </p:spPr>
        <p:txBody>
          <a:bodyPr wrap="square" rtlCol="0">
            <a:spAutoFit/>
          </a:bodyPr>
          <a:lstStyle/>
          <a:p>
            <a:r>
              <a:rPr kumimoji="1" lang="ja-JP" altLang="en-US" sz="800">
                <a:solidFill>
                  <a:schemeClr val="bg1"/>
                </a:solidFill>
                <a:highlight>
                  <a:srgbClr val="F35404"/>
                </a:highlight>
                <a:latin typeface="BIZ UDGothic" panose="020B0400000000000000" pitchFamily="49" charset="-128"/>
                <a:ea typeface="BIZ UDGothic" panose="020B0400000000000000" pitchFamily="49" charset="-128"/>
              </a:rPr>
              <a:t>残業を規制して</a:t>
            </a:r>
            <a:endParaRPr kumimoji="1" lang="en-US" altLang="ja-JP" sz="800" dirty="0">
              <a:solidFill>
                <a:schemeClr val="bg1"/>
              </a:solidFill>
              <a:highlight>
                <a:srgbClr val="F35404"/>
              </a:highlight>
              <a:latin typeface="BIZ UDGothic" panose="020B0400000000000000" pitchFamily="49" charset="-128"/>
              <a:ea typeface="BIZ UDGothic" panose="020B0400000000000000" pitchFamily="49" charset="-128"/>
            </a:endParaRPr>
          </a:p>
        </p:txBody>
      </p:sp>
      <p:sp>
        <p:nvSpPr>
          <p:cNvPr id="106" name="テキスト ボックス 105">
            <a:extLst>
              <a:ext uri="{FF2B5EF4-FFF2-40B4-BE49-F238E27FC236}">
                <a16:creationId xmlns:a16="http://schemas.microsoft.com/office/drawing/2014/main" id="{0991198E-AAC8-50D3-EE9B-28C39BDE0857}"/>
              </a:ext>
            </a:extLst>
          </p:cNvPr>
          <p:cNvSpPr txBox="1"/>
          <p:nvPr/>
        </p:nvSpPr>
        <p:spPr>
          <a:xfrm>
            <a:off x="2321484" y="9682009"/>
            <a:ext cx="1174424" cy="215444"/>
          </a:xfrm>
          <a:prstGeom prst="rect">
            <a:avLst/>
          </a:prstGeom>
          <a:noFill/>
        </p:spPr>
        <p:txBody>
          <a:bodyPr wrap="square" rtlCol="0">
            <a:spAutoFit/>
          </a:bodyPr>
          <a:lstStyle/>
          <a:p>
            <a:r>
              <a:rPr kumimoji="1" lang="ja-JP" altLang="en-US" sz="800">
                <a:solidFill>
                  <a:schemeClr val="bg1"/>
                </a:solidFill>
                <a:highlight>
                  <a:srgbClr val="F35404"/>
                </a:highlight>
                <a:latin typeface="BIZ UDGothic" panose="020B0400000000000000" pitchFamily="49" charset="-128"/>
                <a:ea typeface="BIZ UDGothic" panose="020B0400000000000000" pitchFamily="49" charset="-128"/>
              </a:rPr>
              <a:t>子育てしやすくして</a:t>
            </a:r>
            <a:endParaRPr kumimoji="1" lang="en-US" altLang="ja-JP" sz="800" dirty="0">
              <a:solidFill>
                <a:schemeClr val="bg1"/>
              </a:solidFill>
              <a:highlight>
                <a:srgbClr val="F35404"/>
              </a:highlight>
              <a:latin typeface="BIZ UDGothic" panose="020B0400000000000000" pitchFamily="49" charset="-128"/>
              <a:ea typeface="BIZ UDGothic" panose="020B0400000000000000" pitchFamily="49" charset="-128"/>
            </a:endParaRPr>
          </a:p>
        </p:txBody>
      </p:sp>
      <p:sp>
        <p:nvSpPr>
          <p:cNvPr id="107" name="テキスト ボックス 106">
            <a:extLst>
              <a:ext uri="{FF2B5EF4-FFF2-40B4-BE49-F238E27FC236}">
                <a16:creationId xmlns:a16="http://schemas.microsoft.com/office/drawing/2014/main" id="{542D7F8F-CDF9-1DF3-AFB1-3F13237D849B}"/>
              </a:ext>
            </a:extLst>
          </p:cNvPr>
          <p:cNvSpPr txBox="1"/>
          <p:nvPr/>
        </p:nvSpPr>
        <p:spPr>
          <a:xfrm>
            <a:off x="4598191" y="9287793"/>
            <a:ext cx="1223106" cy="400110"/>
          </a:xfrm>
          <a:prstGeom prst="rect">
            <a:avLst/>
          </a:prstGeom>
          <a:noFill/>
        </p:spPr>
        <p:txBody>
          <a:bodyPr wrap="square" rtlCol="0">
            <a:spAutoFit/>
          </a:bodyPr>
          <a:lstStyle/>
          <a:p>
            <a:r>
              <a:rPr kumimoji="1" lang="ja-JP" altLang="en-US" sz="1000" dirty="0" smtClean="0">
                <a:solidFill>
                  <a:srgbClr val="F35404"/>
                </a:solidFill>
                <a:latin typeface="HGPSoeiKakugothicUB" panose="020B0900000000000000" pitchFamily="34" charset="-128"/>
                <a:ea typeface="HGPSoeiKakugothicUB" panose="020B0900000000000000" pitchFamily="34" charset="-128"/>
              </a:rPr>
              <a:t>実現方法考えて</a:t>
            </a:r>
            <a:endParaRPr kumimoji="1" lang="en-US" altLang="ja-JP" sz="1000" dirty="0" smtClean="0">
              <a:solidFill>
                <a:srgbClr val="F35404"/>
              </a:solidFill>
              <a:latin typeface="HGPSoeiKakugothicUB" panose="020B0900000000000000" pitchFamily="34" charset="-128"/>
              <a:ea typeface="HGPSoeiKakugothicUB" panose="020B0900000000000000" pitchFamily="34" charset="-128"/>
            </a:endParaRPr>
          </a:p>
          <a:p>
            <a:r>
              <a:rPr kumimoji="1" lang="ja-JP" altLang="en-US" sz="1000" dirty="0" smtClean="0">
                <a:solidFill>
                  <a:srgbClr val="F35404"/>
                </a:solidFill>
                <a:latin typeface="HGPSoeiKakugothicUB" panose="020B0900000000000000" pitchFamily="34" charset="-128"/>
                <a:ea typeface="HGPSoeiKakugothicUB" panose="020B0900000000000000" pitchFamily="34" charset="-128"/>
              </a:rPr>
              <a:t>やりましょう</a:t>
            </a:r>
            <a:r>
              <a:rPr kumimoji="1" lang="ja-JP" altLang="en-US" sz="1000" dirty="0">
                <a:solidFill>
                  <a:srgbClr val="F35404"/>
                </a:solidFill>
                <a:latin typeface="HGPSoeiKakugothicUB" panose="020B0900000000000000" pitchFamily="34" charset="-128"/>
                <a:ea typeface="HGPSoeiKakugothicUB" panose="020B0900000000000000" pitchFamily="34" charset="-128"/>
              </a:rPr>
              <a:t>！</a:t>
            </a:r>
            <a:endParaRPr kumimoji="1" lang="en-US" altLang="ja-JP" sz="1000" dirty="0">
              <a:solidFill>
                <a:srgbClr val="F35404"/>
              </a:solidFill>
              <a:latin typeface="HGPSoeiKakugothicUB" panose="020B0900000000000000" pitchFamily="34" charset="-128"/>
              <a:ea typeface="HGPSoeiKakugothicUB" panose="020B0900000000000000" pitchFamily="34" charset="-128"/>
            </a:endParaRPr>
          </a:p>
        </p:txBody>
      </p:sp>
      <p:pic>
        <p:nvPicPr>
          <p:cNvPr id="38" name="図 37">
            <a:extLst>
              <a:ext uri="{FF2B5EF4-FFF2-40B4-BE49-F238E27FC236}">
                <a16:creationId xmlns:a16="http://schemas.microsoft.com/office/drawing/2014/main" id="{8B84A4CC-1639-8AE6-4F6F-E3A483D4A96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88953" y="4310055"/>
            <a:ext cx="1160129" cy="1160129"/>
          </a:xfrm>
          <a:prstGeom prst="rect">
            <a:avLst/>
          </a:prstGeom>
        </p:spPr>
      </p:pic>
      <p:sp>
        <p:nvSpPr>
          <p:cNvPr id="40" name="テキスト ボックス 39">
            <a:extLst>
              <a:ext uri="{FF2B5EF4-FFF2-40B4-BE49-F238E27FC236}">
                <a16:creationId xmlns:a16="http://schemas.microsoft.com/office/drawing/2014/main" id="{5AA334DB-B7C3-1000-8DBE-9A20C40A31C8}"/>
              </a:ext>
            </a:extLst>
          </p:cNvPr>
          <p:cNvSpPr txBox="1"/>
          <p:nvPr/>
        </p:nvSpPr>
        <p:spPr>
          <a:xfrm>
            <a:off x="207625" y="5587176"/>
            <a:ext cx="7083613" cy="461665"/>
          </a:xfrm>
          <a:prstGeom prst="rect">
            <a:avLst/>
          </a:prstGeom>
          <a:noFill/>
        </p:spPr>
        <p:txBody>
          <a:bodyPr wrap="square" rtlCol="0">
            <a:spAutoFit/>
          </a:bodyPr>
          <a:lstStyle/>
          <a:p>
            <a:r>
              <a:rPr kumimoji="1" lang="ja-JP" altLang="en-US" sz="1200" b="1" dirty="0">
                <a:solidFill>
                  <a:srgbClr val="F35404"/>
                </a:solidFill>
                <a:latin typeface="BIZ UDGothic" panose="020B0400000000000000" pitchFamily="49" charset="-128"/>
                <a:ea typeface="BIZ UDGothic" panose="020B0400000000000000" pitchFamily="49" charset="-128"/>
              </a:rPr>
              <a:t>明治</a:t>
            </a:r>
            <a:r>
              <a:rPr kumimoji="1" lang="ja-JP" altLang="en-US" sz="1200" b="1" dirty="0" smtClean="0">
                <a:solidFill>
                  <a:srgbClr val="F35404"/>
                </a:solidFill>
                <a:latin typeface="BIZ UDGothic" panose="020B0400000000000000" pitchFamily="49" charset="-128"/>
                <a:ea typeface="BIZ UDGothic" panose="020B0400000000000000" pitchFamily="49" charset="-128"/>
              </a:rPr>
              <a:t>以降、日本の政治では選挙</a:t>
            </a:r>
            <a:r>
              <a:rPr kumimoji="1" lang="ja-JP" altLang="en-US" sz="1200" b="1" dirty="0">
                <a:solidFill>
                  <a:srgbClr val="F35404"/>
                </a:solidFill>
                <a:latin typeface="BIZ UDGothic" panose="020B0400000000000000" pitchFamily="49" charset="-128"/>
                <a:ea typeface="BIZ UDGothic" panose="020B0400000000000000" pitchFamily="49" charset="-128"/>
              </a:rPr>
              <a:t>で選ばれた政治家が</a:t>
            </a:r>
            <a:r>
              <a:rPr kumimoji="1" lang="ja-JP" altLang="en-US" sz="1200" b="1" dirty="0" smtClean="0">
                <a:solidFill>
                  <a:srgbClr val="F35404"/>
                </a:solidFill>
                <a:latin typeface="BIZ UDGothic" panose="020B0400000000000000" pitchFamily="49" charset="-128"/>
                <a:ea typeface="BIZ UDGothic" panose="020B0400000000000000" pitchFamily="49" charset="-128"/>
              </a:rPr>
              <a:t>、税や</a:t>
            </a:r>
            <a:r>
              <a:rPr kumimoji="1" lang="ja-JP" altLang="en-US" sz="1200" b="1" dirty="0">
                <a:solidFill>
                  <a:srgbClr val="F35404"/>
                </a:solidFill>
                <a:latin typeface="BIZ UDGothic" panose="020B0400000000000000" pitchFamily="49" charset="-128"/>
                <a:ea typeface="BIZ UDGothic" panose="020B0400000000000000" pitchFamily="49" charset="-128"/>
              </a:rPr>
              <a:t>ルール等を決めるように</a:t>
            </a:r>
            <a:r>
              <a:rPr kumimoji="1" lang="ja-JP" altLang="en-US" sz="1200" b="1" dirty="0" smtClean="0">
                <a:solidFill>
                  <a:srgbClr val="F35404"/>
                </a:solidFill>
                <a:latin typeface="BIZ UDGothic" panose="020B0400000000000000" pitchFamily="49" charset="-128"/>
                <a:ea typeface="BIZ UDGothic" panose="020B0400000000000000" pitchFamily="49" charset="-128"/>
              </a:rPr>
              <a:t>なりました。</a:t>
            </a:r>
            <a:endParaRPr kumimoji="1" lang="en-US" altLang="ja-JP" sz="1200" b="1" dirty="0" smtClean="0">
              <a:solidFill>
                <a:srgbClr val="F35404"/>
              </a:solidFill>
              <a:latin typeface="BIZ UDGothic" panose="020B0400000000000000" pitchFamily="49" charset="-128"/>
              <a:ea typeface="BIZ UDGothic" panose="020B0400000000000000" pitchFamily="49" charset="-128"/>
            </a:endParaRPr>
          </a:p>
          <a:p>
            <a:r>
              <a:rPr kumimoji="1" lang="ja-JP" altLang="en-US" sz="1200" b="1" dirty="0" smtClean="0">
                <a:solidFill>
                  <a:srgbClr val="F35404"/>
                </a:solidFill>
                <a:latin typeface="BIZ UDGothic" panose="020B0400000000000000" pitchFamily="49" charset="-128"/>
                <a:ea typeface="BIZ UDGothic" panose="020B0400000000000000" pitchFamily="49" charset="-128"/>
              </a:rPr>
              <a:t>最初は一部の人だけでしたが、徐々に多くの人々の意見や考えが政治に反映されるようになりました</a:t>
            </a:r>
            <a:endParaRPr kumimoji="1" lang="en-US" altLang="ja-JP" sz="1200" b="1" dirty="0">
              <a:solidFill>
                <a:srgbClr val="F35404"/>
              </a:solidFill>
              <a:latin typeface="BIZ UDGothic" panose="020B0400000000000000" pitchFamily="49" charset="-128"/>
              <a:ea typeface="BIZ UDGothic" panose="020B0400000000000000" pitchFamily="49" charset="-128"/>
            </a:endParaRPr>
          </a:p>
        </p:txBody>
      </p:sp>
      <p:sp>
        <p:nvSpPr>
          <p:cNvPr id="32" name="テキスト ボックス 31">
            <a:extLst>
              <a:ext uri="{FF2B5EF4-FFF2-40B4-BE49-F238E27FC236}">
                <a16:creationId xmlns:a16="http://schemas.microsoft.com/office/drawing/2014/main" id="{F26348E9-9B42-1264-98E7-F116A3484D44}"/>
              </a:ext>
            </a:extLst>
          </p:cNvPr>
          <p:cNvSpPr txBox="1"/>
          <p:nvPr/>
        </p:nvSpPr>
        <p:spPr>
          <a:xfrm>
            <a:off x="314755" y="6261173"/>
            <a:ext cx="307777" cy="623901"/>
          </a:xfrm>
          <a:prstGeom prst="rect">
            <a:avLst/>
          </a:prstGeom>
          <a:noFill/>
        </p:spPr>
        <p:txBody>
          <a:bodyPr vert="eaVert" wrap="square" rtlCol="0">
            <a:spAutoFit/>
          </a:bodyPr>
          <a:lstStyle/>
          <a:p>
            <a:r>
              <a:rPr kumimoji="1" lang="ja-JP" altLang="en-US" sz="800">
                <a:latin typeface="BIZ UDGothic" panose="020B0400000000000000" pitchFamily="49" charset="-128"/>
                <a:ea typeface="BIZ UDGothic" panose="020B0400000000000000" pitchFamily="49" charset="-128"/>
              </a:rPr>
              <a:t>執行年</a:t>
            </a:r>
            <a:endParaRPr kumimoji="1" lang="en-US" altLang="ja-JP" sz="800" dirty="0">
              <a:latin typeface="BIZ UDGothic" panose="020B0400000000000000" pitchFamily="49" charset="-128"/>
              <a:ea typeface="BIZ UDGothic" panose="020B0400000000000000" pitchFamily="49" charset="-128"/>
            </a:endParaRPr>
          </a:p>
        </p:txBody>
      </p:sp>
      <p:sp>
        <p:nvSpPr>
          <p:cNvPr id="48" name="テキスト ボックス 47">
            <a:extLst>
              <a:ext uri="{FF2B5EF4-FFF2-40B4-BE49-F238E27FC236}">
                <a16:creationId xmlns:a16="http://schemas.microsoft.com/office/drawing/2014/main" id="{906BCEC5-C250-FDE9-2CBF-74464087FCD0}"/>
              </a:ext>
            </a:extLst>
          </p:cNvPr>
          <p:cNvSpPr txBox="1"/>
          <p:nvPr/>
        </p:nvSpPr>
        <p:spPr>
          <a:xfrm>
            <a:off x="314755" y="6922404"/>
            <a:ext cx="307777" cy="619906"/>
          </a:xfrm>
          <a:prstGeom prst="rect">
            <a:avLst/>
          </a:prstGeom>
          <a:noFill/>
        </p:spPr>
        <p:txBody>
          <a:bodyPr vert="eaVert" wrap="square" rtlCol="0">
            <a:spAutoFit/>
          </a:bodyPr>
          <a:lstStyle/>
          <a:p>
            <a:r>
              <a:rPr kumimoji="1" lang="ja-JP" altLang="en-US" sz="800">
                <a:latin typeface="BIZ UDGothic" panose="020B0400000000000000" pitchFamily="49" charset="-128"/>
                <a:ea typeface="BIZ UDGothic" panose="020B0400000000000000" pitchFamily="49" charset="-128"/>
              </a:rPr>
              <a:t>選挙権制限</a:t>
            </a:r>
            <a:endParaRPr kumimoji="1" lang="en-US" altLang="ja-JP" sz="800" dirty="0">
              <a:latin typeface="BIZ UDGothic" panose="020B0400000000000000" pitchFamily="49" charset="-128"/>
              <a:ea typeface="BIZ UDGothic" panose="020B0400000000000000" pitchFamily="49" charset="-128"/>
            </a:endParaRPr>
          </a:p>
        </p:txBody>
      </p:sp>
      <p:sp>
        <p:nvSpPr>
          <p:cNvPr id="51" name="テキスト ボックス 50">
            <a:extLst>
              <a:ext uri="{FF2B5EF4-FFF2-40B4-BE49-F238E27FC236}">
                <a16:creationId xmlns:a16="http://schemas.microsoft.com/office/drawing/2014/main" id="{104A56FB-9A8B-9AE0-172F-0B57E977C362}"/>
              </a:ext>
            </a:extLst>
          </p:cNvPr>
          <p:cNvSpPr txBox="1"/>
          <p:nvPr/>
        </p:nvSpPr>
        <p:spPr>
          <a:xfrm>
            <a:off x="325005" y="7842748"/>
            <a:ext cx="307777" cy="460366"/>
          </a:xfrm>
          <a:prstGeom prst="rect">
            <a:avLst/>
          </a:prstGeom>
          <a:noFill/>
        </p:spPr>
        <p:txBody>
          <a:bodyPr vert="eaVert" wrap="square" rtlCol="0">
            <a:spAutoFit/>
          </a:bodyPr>
          <a:lstStyle/>
          <a:p>
            <a:r>
              <a:rPr kumimoji="1" lang="ja-JP" altLang="en-US" sz="800" dirty="0">
                <a:latin typeface="BIZ UDGothic" panose="020B0400000000000000" pitchFamily="49" charset="-128"/>
                <a:ea typeface="BIZ UDGothic" panose="020B0400000000000000" pitchFamily="49" charset="-128"/>
              </a:rPr>
              <a:t>人口比</a:t>
            </a:r>
            <a:endParaRPr kumimoji="1" lang="en-US" altLang="ja-JP" sz="800" dirty="0">
              <a:latin typeface="BIZ UDGothic" panose="020B0400000000000000" pitchFamily="49" charset="-128"/>
              <a:ea typeface="BIZ UDGothic" panose="020B0400000000000000" pitchFamily="49" charset="-128"/>
            </a:endParaRPr>
          </a:p>
        </p:txBody>
      </p:sp>
      <p:sp>
        <p:nvSpPr>
          <p:cNvPr id="55" name="正方形/長方形 54">
            <a:extLst>
              <a:ext uri="{FF2B5EF4-FFF2-40B4-BE49-F238E27FC236}">
                <a16:creationId xmlns:a16="http://schemas.microsoft.com/office/drawing/2014/main" id="{C311059B-50E7-F4F9-49C8-4EC938072F01}"/>
              </a:ext>
            </a:extLst>
          </p:cNvPr>
          <p:cNvSpPr/>
          <p:nvPr/>
        </p:nvSpPr>
        <p:spPr>
          <a:xfrm>
            <a:off x="676869" y="6263999"/>
            <a:ext cx="979193" cy="1937874"/>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E9ACC51A-8BFE-ED2D-F901-DCD445FABA59}"/>
              </a:ext>
            </a:extLst>
          </p:cNvPr>
          <p:cNvSpPr/>
          <p:nvPr/>
        </p:nvSpPr>
        <p:spPr>
          <a:xfrm>
            <a:off x="1741779" y="6263999"/>
            <a:ext cx="979193" cy="1937874"/>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31A25266-E427-BABE-E239-5C51123FAD67}"/>
              </a:ext>
            </a:extLst>
          </p:cNvPr>
          <p:cNvSpPr/>
          <p:nvPr/>
        </p:nvSpPr>
        <p:spPr>
          <a:xfrm>
            <a:off x="2806689" y="6263999"/>
            <a:ext cx="979193" cy="1937874"/>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E49FBFB5-1412-9205-F03E-85AB13A1AE7E}"/>
              </a:ext>
            </a:extLst>
          </p:cNvPr>
          <p:cNvSpPr/>
          <p:nvPr/>
        </p:nvSpPr>
        <p:spPr>
          <a:xfrm>
            <a:off x="3871599" y="6263999"/>
            <a:ext cx="979193" cy="1937874"/>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79C74427-AB2D-E39A-3F64-C4F8B5BB1A74}"/>
              </a:ext>
            </a:extLst>
          </p:cNvPr>
          <p:cNvSpPr/>
          <p:nvPr/>
        </p:nvSpPr>
        <p:spPr>
          <a:xfrm>
            <a:off x="4936509" y="6263999"/>
            <a:ext cx="979193" cy="1937874"/>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lumMod val="60000"/>
                  <a:lumOff val="40000"/>
                </a:schemeClr>
              </a:solidFill>
            </a:endParaRPr>
          </a:p>
        </p:txBody>
      </p:sp>
      <p:sp>
        <p:nvSpPr>
          <p:cNvPr id="62" name="正方形/長方形 61">
            <a:extLst>
              <a:ext uri="{FF2B5EF4-FFF2-40B4-BE49-F238E27FC236}">
                <a16:creationId xmlns:a16="http://schemas.microsoft.com/office/drawing/2014/main" id="{25515DDC-E195-61DC-822B-CF040FE57CB3}"/>
              </a:ext>
            </a:extLst>
          </p:cNvPr>
          <p:cNvSpPr/>
          <p:nvPr/>
        </p:nvSpPr>
        <p:spPr>
          <a:xfrm>
            <a:off x="6001419" y="6263999"/>
            <a:ext cx="979193" cy="1937874"/>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6">
                  <a:lumMod val="60000"/>
                  <a:lumOff val="40000"/>
                </a:schemeClr>
              </a:solidFill>
            </a:endParaRPr>
          </a:p>
        </p:txBody>
      </p:sp>
      <p:cxnSp>
        <p:nvCxnSpPr>
          <p:cNvPr id="54" name="直線コネクタ 53">
            <a:extLst>
              <a:ext uri="{FF2B5EF4-FFF2-40B4-BE49-F238E27FC236}">
                <a16:creationId xmlns:a16="http://schemas.microsoft.com/office/drawing/2014/main" id="{E07B788F-0951-F378-502D-46FBDD991F01}"/>
              </a:ext>
            </a:extLst>
          </p:cNvPr>
          <p:cNvCxnSpPr>
            <a:cxnSpLocks/>
          </p:cNvCxnSpPr>
          <p:nvPr/>
        </p:nvCxnSpPr>
        <p:spPr>
          <a:xfrm>
            <a:off x="271860" y="7807620"/>
            <a:ext cx="6708752"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007060F1-9C91-F0ED-911F-9874BED441C1}"/>
              </a:ext>
            </a:extLst>
          </p:cNvPr>
          <p:cNvSpPr/>
          <p:nvPr/>
        </p:nvSpPr>
        <p:spPr>
          <a:xfrm>
            <a:off x="677041" y="6096070"/>
            <a:ext cx="3108841" cy="165105"/>
          </a:xfrm>
          <a:prstGeom prst="rect">
            <a:avLst/>
          </a:prstGeom>
          <a:solidFill>
            <a:schemeClr val="accent3">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EEB1EBE8-452D-2C21-A600-2E6AB609C2C0}"/>
              </a:ext>
            </a:extLst>
          </p:cNvPr>
          <p:cNvSpPr txBox="1"/>
          <p:nvPr/>
        </p:nvSpPr>
        <p:spPr>
          <a:xfrm>
            <a:off x="1250545" y="6064755"/>
            <a:ext cx="1961662" cy="215444"/>
          </a:xfrm>
          <a:prstGeom prst="rect">
            <a:avLst/>
          </a:prstGeom>
          <a:noFill/>
        </p:spPr>
        <p:txBody>
          <a:bodyPr wrap="square" rtlCol="0">
            <a:spAutoFit/>
          </a:bodyPr>
          <a:lstStyle/>
          <a:p>
            <a:pPr algn="ctr"/>
            <a:r>
              <a:rPr kumimoji="1" lang="ja-JP" altLang="en-US" sz="800" b="1">
                <a:solidFill>
                  <a:schemeClr val="bg1">
                    <a:lumMod val="95000"/>
                  </a:schemeClr>
                </a:solidFill>
                <a:latin typeface="BIZ UDGothic" panose="020B0400000000000000" pitchFamily="49" charset="-128"/>
                <a:ea typeface="BIZ UDGothic" panose="020B0400000000000000" pitchFamily="49" charset="-128"/>
              </a:rPr>
              <a:t>制限選挙（高額納税できる男子のみ）</a:t>
            </a:r>
            <a:endParaRPr kumimoji="1" lang="en-US" altLang="ja-JP" sz="800" b="1" dirty="0">
              <a:solidFill>
                <a:schemeClr val="bg1">
                  <a:lumMod val="95000"/>
                </a:schemeClr>
              </a:solidFill>
              <a:latin typeface="BIZ UDGothic" panose="020B0400000000000000" pitchFamily="49" charset="-128"/>
              <a:ea typeface="BIZ UDGothic" panose="020B0400000000000000" pitchFamily="49" charset="-128"/>
            </a:endParaRPr>
          </a:p>
        </p:txBody>
      </p:sp>
      <p:sp>
        <p:nvSpPr>
          <p:cNvPr id="66" name="正方形/長方形 65">
            <a:extLst>
              <a:ext uri="{FF2B5EF4-FFF2-40B4-BE49-F238E27FC236}">
                <a16:creationId xmlns:a16="http://schemas.microsoft.com/office/drawing/2014/main" id="{AE31F8D4-03FA-C424-F97B-EBB9D6C79902}"/>
              </a:ext>
            </a:extLst>
          </p:cNvPr>
          <p:cNvSpPr/>
          <p:nvPr/>
        </p:nvSpPr>
        <p:spPr>
          <a:xfrm>
            <a:off x="3871599" y="6098381"/>
            <a:ext cx="974481" cy="162793"/>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a:extLst>
              <a:ext uri="{FF2B5EF4-FFF2-40B4-BE49-F238E27FC236}">
                <a16:creationId xmlns:a16="http://schemas.microsoft.com/office/drawing/2014/main" id="{76CE4004-4918-8F1A-7D66-FE0851227F43}"/>
              </a:ext>
            </a:extLst>
          </p:cNvPr>
          <p:cNvSpPr txBox="1"/>
          <p:nvPr/>
        </p:nvSpPr>
        <p:spPr>
          <a:xfrm>
            <a:off x="3947885" y="6066364"/>
            <a:ext cx="826621" cy="215444"/>
          </a:xfrm>
          <a:prstGeom prst="rect">
            <a:avLst/>
          </a:prstGeom>
          <a:noFill/>
        </p:spPr>
        <p:txBody>
          <a:bodyPr wrap="square" rtlCol="0">
            <a:spAutoFit/>
          </a:bodyPr>
          <a:lstStyle/>
          <a:p>
            <a:pPr algn="ctr"/>
            <a:r>
              <a:rPr kumimoji="1" lang="ja-JP" altLang="en-US" sz="800" b="1">
                <a:solidFill>
                  <a:schemeClr val="bg1">
                    <a:lumMod val="95000"/>
                  </a:schemeClr>
                </a:solidFill>
                <a:latin typeface="BIZ UDGothic" panose="020B0400000000000000" pitchFamily="49" charset="-128"/>
                <a:ea typeface="BIZ UDGothic" panose="020B0400000000000000" pitchFamily="49" charset="-128"/>
              </a:rPr>
              <a:t>男子普通選挙</a:t>
            </a:r>
            <a:endParaRPr kumimoji="1" lang="en-US" altLang="ja-JP" sz="800" b="1" dirty="0">
              <a:solidFill>
                <a:schemeClr val="bg1">
                  <a:lumMod val="95000"/>
                </a:schemeClr>
              </a:solidFill>
              <a:latin typeface="BIZ UDGothic" panose="020B0400000000000000" pitchFamily="49" charset="-128"/>
              <a:ea typeface="BIZ UDGothic" panose="020B0400000000000000" pitchFamily="49" charset="-128"/>
            </a:endParaRPr>
          </a:p>
        </p:txBody>
      </p:sp>
      <p:sp>
        <p:nvSpPr>
          <p:cNvPr id="73" name="正方形/長方形 72">
            <a:extLst>
              <a:ext uri="{FF2B5EF4-FFF2-40B4-BE49-F238E27FC236}">
                <a16:creationId xmlns:a16="http://schemas.microsoft.com/office/drawing/2014/main" id="{386B2D15-DE4A-BB76-04E4-6EC338B31B74}"/>
              </a:ext>
            </a:extLst>
          </p:cNvPr>
          <p:cNvSpPr/>
          <p:nvPr/>
        </p:nvSpPr>
        <p:spPr>
          <a:xfrm>
            <a:off x="4931797" y="6098381"/>
            <a:ext cx="2048815" cy="162793"/>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テキスト ボックス 74">
            <a:extLst>
              <a:ext uri="{FF2B5EF4-FFF2-40B4-BE49-F238E27FC236}">
                <a16:creationId xmlns:a16="http://schemas.microsoft.com/office/drawing/2014/main" id="{E531AEFF-81E4-044F-4197-EB2D5F509CBC}"/>
              </a:ext>
            </a:extLst>
          </p:cNvPr>
          <p:cNvSpPr txBox="1"/>
          <p:nvPr/>
        </p:nvSpPr>
        <p:spPr>
          <a:xfrm>
            <a:off x="5485714" y="6061608"/>
            <a:ext cx="946312" cy="215444"/>
          </a:xfrm>
          <a:prstGeom prst="rect">
            <a:avLst/>
          </a:prstGeom>
          <a:noFill/>
        </p:spPr>
        <p:txBody>
          <a:bodyPr wrap="square" rtlCol="0">
            <a:spAutoFit/>
          </a:bodyPr>
          <a:lstStyle/>
          <a:p>
            <a:pPr algn="ctr"/>
            <a:r>
              <a:rPr kumimoji="1" lang="ja-JP" altLang="en-US" sz="800" b="1">
                <a:solidFill>
                  <a:schemeClr val="bg1">
                    <a:lumMod val="95000"/>
                  </a:schemeClr>
                </a:solidFill>
                <a:latin typeface="BIZ UDGothic" panose="020B0400000000000000" pitchFamily="49" charset="-128"/>
                <a:ea typeface="BIZ UDGothic" panose="020B0400000000000000" pitchFamily="49" charset="-128"/>
              </a:rPr>
              <a:t>完全普通選挙</a:t>
            </a:r>
            <a:endParaRPr kumimoji="1" lang="en-US" altLang="ja-JP" sz="800" b="1" dirty="0">
              <a:solidFill>
                <a:schemeClr val="bg1">
                  <a:lumMod val="95000"/>
                </a:schemeClr>
              </a:solidFill>
              <a:latin typeface="BIZ UDGothic" panose="020B0400000000000000" pitchFamily="49" charset="-128"/>
              <a:ea typeface="BIZ UDGothic" panose="020B0400000000000000" pitchFamily="49" charset="-128"/>
            </a:endParaRPr>
          </a:p>
        </p:txBody>
      </p:sp>
      <p:sp>
        <p:nvSpPr>
          <p:cNvPr id="76" name="テキスト ボックス 75">
            <a:extLst>
              <a:ext uri="{FF2B5EF4-FFF2-40B4-BE49-F238E27FC236}">
                <a16:creationId xmlns:a16="http://schemas.microsoft.com/office/drawing/2014/main" id="{DCC487ED-B105-A273-3D3D-9A4826254D5A}"/>
              </a:ext>
            </a:extLst>
          </p:cNvPr>
          <p:cNvSpPr txBox="1"/>
          <p:nvPr/>
        </p:nvSpPr>
        <p:spPr>
          <a:xfrm>
            <a:off x="808978" y="6224230"/>
            <a:ext cx="702276" cy="246221"/>
          </a:xfrm>
          <a:prstGeom prst="rect">
            <a:avLst/>
          </a:prstGeom>
          <a:noFill/>
        </p:spPr>
        <p:txBody>
          <a:bodyPr wrap="square" rtlCol="0">
            <a:spAutoFit/>
          </a:bodyPr>
          <a:lstStyle/>
          <a:p>
            <a:pPr algn="ctr"/>
            <a:r>
              <a:rPr kumimoji="1" lang="ja-JP" altLang="en-US" sz="1000" b="1">
                <a:latin typeface="BIZ UDGothic" panose="020B0400000000000000" pitchFamily="49" charset="-128"/>
                <a:ea typeface="BIZ UDGothic" panose="020B0400000000000000" pitchFamily="49" charset="-128"/>
              </a:rPr>
              <a:t>明治</a:t>
            </a:r>
            <a:r>
              <a:rPr kumimoji="1" lang="en-US" altLang="ja-JP" sz="1000" b="1" dirty="0">
                <a:latin typeface="BIZ UDGothic" panose="020B0400000000000000" pitchFamily="49" charset="-128"/>
                <a:ea typeface="BIZ UDGothic" panose="020B0400000000000000" pitchFamily="49" charset="-128"/>
              </a:rPr>
              <a:t>23</a:t>
            </a:r>
            <a:r>
              <a:rPr kumimoji="1" lang="ja-JP" altLang="en-US" sz="1000" b="1">
                <a:latin typeface="BIZ UDGothic" panose="020B0400000000000000" pitchFamily="49" charset="-128"/>
                <a:ea typeface="BIZ UDGothic" panose="020B0400000000000000" pitchFamily="49" charset="-128"/>
              </a:rPr>
              <a:t>年</a:t>
            </a:r>
            <a:endParaRPr kumimoji="1" lang="en-US" altLang="ja-JP" sz="1000" b="1" dirty="0">
              <a:latin typeface="BIZ UDGothic" panose="020B0400000000000000" pitchFamily="49" charset="-128"/>
              <a:ea typeface="BIZ UDGothic" panose="020B0400000000000000" pitchFamily="49" charset="-128"/>
            </a:endParaRPr>
          </a:p>
        </p:txBody>
      </p:sp>
      <p:sp>
        <p:nvSpPr>
          <p:cNvPr id="78" name="テキスト ボックス 77">
            <a:extLst>
              <a:ext uri="{FF2B5EF4-FFF2-40B4-BE49-F238E27FC236}">
                <a16:creationId xmlns:a16="http://schemas.microsoft.com/office/drawing/2014/main" id="{CD09F692-C4D5-412B-40B7-606205F08700}"/>
              </a:ext>
            </a:extLst>
          </p:cNvPr>
          <p:cNvSpPr txBox="1"/>
          <p:nvPr/>
        </p:nvSpPr>
        <p:spPr>
          <a:xfrm>
            <a:off x="1878428" y="6224230"/>
            <a:ext cx="702276" cy="246221"/>
          </a:xfrm>
          <a:prstGeom prst="rect">
            <a:avLst/>
          </a:prstGeom>
          <a:noFill/>
        </p:spPr>
        <p:txBody>
          <a:bodyPr wrap="square" rtlCol="0">
            <a:spAutoFit/>
          </a:bodyPr>
          <a:lstStyle/>
          <a:p>
            <a:pPr algn="ctr"/>
            <a:r>
              <a:rPr kumimoji="1" lang="ja-JP" altLang="en-US" sz="1000" b="1">
                <a:latin typeface="BIZ UDGothic" panose="020B0400000000000000" pitchFamily="49" charset="-128"/>
                <a:ea typeface="BIZ UDGothic" panose="020B0400000000000000" pitchFamily="49" charset="-128"/>
              </a:rPr>
              <a:t>明治</a:t>
            </a:r>
            <a:r>
              <a:rPr kumimoji="1" lang="en-US" altLang="ja-JP" sz="1000" b="1" dirty="0">
                <a:latin typeface="BIZ UDGothic" panose="020B0400000000000000" pitchFamily="49" charset="-128"/>
                <a:ea typeface="BIZ UDGothic" panose="020B0400000000000000" pitchFamily="49" charset="-128"/>
              </a:rPr>
              <a:t>35</a:t>
            </a:r>
            <a:r>
              <a:rPr kumimoji="1" lang="ja-JP" altLang="en-US" sz="1000" b="1">
                <a:latin typeface="BIZ UDGothic" panose="020B0400000000000000" pitchFamily="49" charset="-128"/>
                <a:ea typeface="BIZ UDGothic" panose="020B0400000000000000" pitchFamily="49" charset="-128"/>
              </a:rPr>
              <a:t>年</a:t>
            </a:r>
            <a:endParaRPr kumimoji="1" lang="en-US" altLang="ja-JP" sz="1000" b="1" dirty="0">
              <a:latin typeface="BIZ UDGothic" panose="020B0400000000000000" pitchFamily="49" charset="-128"/>
              <a:ea typeface="BIZ UDGothic" panose="020B0400000000000000" pitchFamily="49" charset="-128"/>
            </a:endParaRPr>
          </a:p>
        </p:txBody>
      </p:sp>
      <p:sp>
        <p:nvSpPr>
          <p:cNvPr id="79" name="テキスト ボックス 78">
            <a:extLst>
              <a:ext uri="{FF2B5EF4-FFF2-40B4-BE49-F238E27FC236}">
                <a16:creationId xmlns:a16="http://schemas.microsoft.com/office/drawing/2014/main" id="{64CDF058-41D9-5C3E-10C0-22410CF9CAE0}"/>
              </a:ext>
            </a:extLst>
          </p:cNvPr>
          <p:cNvSpPr txBox="1"/>
          <p:nvPr/>
        </p:nvSpPr>
        <p:spPr>
          <a:xfrm>
            <a:off x="2945147" y="6224230"/>
            <a:ext cx="702276" cy="246221"/>
          </a:xfrm>
          <a:prstGeom prst="rect">
            <a:avLst/>
          </a:prstGeom>
          <a:noFill/>
        </p:spPr>
        <p:txBody>
          <a:bodyPr wrap="square" rtlCol="0">
            <a:spAutoFit/>
          </a:bodyPr>
          <a:lstStyle/>
          <a:p>
            <a:pPr algn="ctr"/>
            <a:r>
              <a:rPr kumimoji="1" lang="ja-JP" altLang="en-US" sz="1000" b="1">
                <a:latin typeface="BIZ UDGothic" panose="020B0400000000000000" pitchFamily="49" charset="-128"/>
                <a:ea typeface="BIZ UDGothic" panose="020B0400000000000000" pitchFamily="49" charset="-128"/>
              </a:rPr>
              <a:t>大正９年</a:t>
            </a:r>
            <a:endParaRPr kumimoji="1" lang="en-US" altLang="ja-JP" sz="1000" b="1" dirty="0">
              <a:latin typeface="BIZ UDGothic" panose="020B0400000000000000" pitchFamily="49" charset="-128"/>
              <a:ea typeface="BIZ UDGothic" panose="020B0400000000000000" pitchFamily="49" charset="-128"/>
            </a:endParaRPr>
          </a:p>
        </p:txBody>
      </p:sp>
      <p:sp>
        <p:nvSpPr>
          <p:cNvPr id="80" name="テキスト ボックス 79">
            <a:extLst>
              <a:ext uri="{FF2B5EF4-FFF2-40B4-BE49-F238E27FC236}">
                <a16:creationId xmlns:a16="http://schemas.microsoft.com/office/drawing/2014/main" id="{F1480669-4D16-AD70-BCA2-FBE8D24A2AD9}"/>
              </a:ext>
            </a:extLst>
          </p:cNvPr>
          <p:cNvSpPr txBox="1"/>
          <p:nvPr/>
        </p:nvSpPr>
        <p:spPr>
          <a:xfrm>
            <a:off x="4010113" y="6224230"/>
            <a:ext cx="702276" cy="246221"/>
          </a:xfrm>
          <a:prstGeom prst="rect">
            <a:avLst/>
          </a:prstGeom>
          <a:noFill/>
        </p:spPr>
        <p:txBody>
          <a:bodyPr wrap="square" rtlCol="0">
            <a:spAutoFit/>
          </a:bodyPr>
          <a:lstStyle/>
          <a:p>
            <a:pPr algn="ctr"/>
            <a:r>
              <a:rPr kumimoji="1" lang="ja-JP" altLang="en-US" sz="1000" b="1">
                <a:latin typeface="BIZ UDGothic" panose="020B0400000000000000" pitchFamily="49" charset="-128"/>
                <a:ea typeface="BIZ UDGothic" panose="020B0400000000000000" pitchFamily="49" charset="-128"/>
              </a:rPr>
              <a:t>昭和３年</a:t>
            </a:r>
            <a:endParaRPr kumimoji="1" lang="en-US" altLang="ja-JP" sz="1000" b="1" dirty="0">
              <a:latin typeface="BIZ UDGothic" panose="020B0400000000000000" pitchFamily="49" charset="-128"/>
              <a:ea typeface="BIZ UDGothic" panose="020B0400000000000000" pitchFamily="49" charset="-128"/>
            </a:endParaRPr>
          </a:p>
        </p:txBody>
      </p:sp>
      <p:sp>
        <p:nvSpPr>
          <p:cNvPr id="82" name="テキスト ボックス 81">
            <a:extLst>
              <a:ext uri="{FF2B5EF4-FFF2-40B4-BE49-F238E27FC236}">
                <a16:creationId xmlns:a16="http://schemas.microsoft.com/office/drawing/2014/main" id="{DFC18BFD-35CC-F63C-99DA-5419F103C72A}"/>
              </a:ext>
            </a:extLst>
          </p:cNvPr>
          <p:cNvSpPr txBox="1"/>
          <p:nvPr/>
        </p:nvSpPr>
        <p:spPr>
          <a:xfrm>
            <a:off x="5072459" y="6224230"/>
            <a:ext cx="702276" cy="246221"/>
          </a:xfrm>
          <a:prstGeom prst="rect">
            <a:avLst/>
          </a:prstGeom>
          <a:noFill/>
        </p:spPr>
        <p:txBody>
          <a:bodyPr wrap="square" rtlCol="0">
            <a:spAutoFit/>
          </a:bodyPr>
          <a:lstStyle/>
          <a:p>
            <a:pPr algn="ctr"/>
            <a:r>
              <a:rPr kumimoji="1" lang="ja-JP" altLang="en-US" sz="1000" b="1">
                <a:latin typeface="BIZ UDGothic" panose="020B0400000000000000" pitchFamily="49" charset="-128"/>
                <a:ea typeface="BIZ UDGothic" panose="020B0400000000000000" pitchFamily="49" charset="-128"/>
              </a:rPr>
              <a:t>昭和</a:t>
            </a:r>
            <a:r>
              <a:rPr kumimoji="1" lang="en-US" altLang="ja-JP" sz="1000" b="1" dirty="0">
                <a:latin typeface="BIZ UDGothic" panose="020B0400000000000000" pitchFamily="49" charset="-128"/>
                <a:ea typeface="BIZ UDGothic" panose="020B0400000000000000" pitchFamily="49" charset="-128"/>
              </a:rPr>
              <a:t>21</a:t>
            </a:r>
            <a:r>
              <a:rPr kumimoji="1" lang="ja-JP" altLang="en-US" sz="1000" b="1">
                <a:latin typeface="BIZ UDGothic" panose="020B0400000000000000" pitchFamily="49" charset="-128"/>
                <a:ea typeface="BIZ UDGothic" panose="020B0400000000000000" pitchFamily="49" charset="-128"/>
              </a:rPr>
              <a:t>年</a:t>
            </a:r>
            <a:endParaRPr kumimoji="1" lang="en-US" altLang="ja-JP" sz="1000" b="1" dirty="0">
              <a:latin typeface="BIZ UDGothic" panose="020B0400000000000000" pitchFamily="49" charset="-128"/>
              <a:ea typeface="BIZ UDGothic" panose="020B0400000000000000" pitchFamily="49" charset="-128"/>
            </a:endParaRPr>
          </a:p>
        </p:txBody>
      </p:sp>
      <p:sp>
        <p:nvSpPr>
          <p:cNvPr id="83" name="テキスト ボックス 82">
            <a:extLst>
              <a:ext uri="{FF2B5EF4-FFF2-40B4-BE49-F238E27FC236}">
                <a16:creationId xmlns:a16="http://schemas.microsoft.com/office/drawing/2014/main" id="{54866577-4132-9740-6CA0-EB758E899851}"/>
              </a:ext>
            </a:extLst>
          </p:cNvPr>
          <p:cNvSpPr txBox="1"/>
          <p:nvPr/>
        </p:nvSpPr>
        <p:spPr>
          <a:xfrm>
            <a:off x="6136467" y="6224230"/>
            <a:ext cx="702276" cy="246221"/>
          </a:xfrm>
          <a:prstGeom prst="rect">
            <a:avLst/>
          </a:prstGeom>
          <a:noFill/>
        </p:spPr>
        <p:txBody>
          <a:bodyPr wrap="square" rtlCol="0">
            <a:spAutoFit/>
          </a:bodyPr>
          <a:lstStyle/>
          <a:p>
            <a:pPr algn="ctr"/>
            <a:r>
              <a:rPr kumimoji="1" lang="ja-JP" altLang="en-US" sz="1000" b="1">
                <a:latin typeface="BIZ UDGothic" panose="020B0400000000000000" pitchFamily="49" charset="-128"/>
                <a:ea typeface="BIZ UDGothic" panose="020B0400000000000000" pitchFamily="49" charset="-128"/>
              </a:rPr>
              <a:t>平成</a:t>
            </a:r>
            <a:r>
              <a:rPr kumimoji="1" lang="en-US" altLang="ja-JP" sz="1000" b="1" dirty="0">
                <a:latin typeface="BIZ UDGothic" panose="020B0400000000000000" pitchFamily="49" charset="-128"/>
                <a:ea typeface="BIZ UDGothic" panose="020B0400000000000000" pitchFamily="49" charset="-128"/>
              </a:rPr>
              <a:t>28</a:t>
            </a:r>
            <a:r>
              <a:rPr kumimoji="1" lang="ja-JP" altLang="en-US" sz="1000" b="1">
                <a:latin typeface="BIZ UDGothic" panose="020B0400000000000000" pitchFamily="49" charset="-128"/>
                <a:ea typeface="BIZ UDGothic" panose="020B0400000000000000" pitchFamily="49" charset="-128"/>
              </a:rPr>
              <a:t>年</a:t>
            </a:r>
            <a:endParaRPr kumimoji="1" lang="en-US" altLang="ja-JP" sz="1000" b="1" dirty="0">
              <a:latin typeface="BIZ UDGothic" panose="020B0400000000000000" pitchFamily="49" charset="-128"/>
              <a:ea typeface="BIZ UDGothic" panose="020B0400000000000000" pitchFamily="49" charset="-128"/>
            </a:endParaRPr>
          </a:p>
        </p:txBody>
      </p:sp>
      <p:sp>
        <p:nvSpPr>
          <p:cNvPr id="84" name="テキスト ボックス 83">
            <a:extLst>
              <a:ext uri="{FF2B5EF4-FFF2-40B4-BE49-F238E27FC236}">
                <a16:creationId xmlns:a16="http://schemas.microsoft.com/office/drawing/2014/main" id="{34F263B3-EDA5-7001-EA0D-9E02A94DD3D3}"/>
              </a:ext>
            </a:extLst>
          </p:cNvPr>
          <p:cNvSpPr txBox="1"/>
          <p:nvPr/>
        </p:nvSpPr>
        <p:spPr>
          <a:xfrm>
            <a:off x="840974" y="6403915"/>
            <a:ext cx="646857" cy="215444"/>
          </a:xfrm>
          <a:prstGeom prst="rect">
            <a:avLst/>
          </a:prstGeom>
          <a:noFill/>
        </p:spPr>
        <p:txBody>
          <a:bodyPr wrap="square" rtlCol="0">
            <a:spAutoFit/>
          </a:bodyPr>
          <a:lstStyle/>
          <a:p>
            <a:pPr algn="ctr"/>
            <a:r>
              <a:rPr kumimoji="1" lang="en-US" altLang="ja-JP" sz="800" b="1" dirty="0">
                <a:latin typeface="BIZ UDGothic" panose="020B0400000000000000" pitchFamily="49" charset="-128"/>
                <a:ea typeface="BIZ UDGothic" panose="020B0400000000000000" pitchFamily="49" charset="-128"/>
              </a:rPr>
              <a:t>(1890</a:t>
            </a:r>
            <a:r>
              <a:rPr kumimoji="1" lang="ja-JP" altLang="en-US" sz="800" b="1">
                <a:latin typeface="BIZ UDGothic" panose="020B0400000000000000" pitchFamily="49" charset="-128"/>
                <a:ea typeface="BIZ UDGothic" panose="020B0400000000000000" pitchFamily="49" charset="-128"/>
              </a:rPr>
              <a:t>年</a:t>
            </a:r>
            <a:r>
              <a:rPr kumimoji="1" lang="en-US" altLang="ja-JP" sz="800" b="1" dirty="0">
                <a:latin typeface="BIZ UDGothic" panose="020B0400000000000000" pitchFamily="49" charset="-128"/>
                <a:ea typeface="BIZ UDGothic" panose="020B0400000000000000" pitchFamily="49" charset="-128"/>
              </a:rPr>
              <a:t>)</a:t>
            </a:r>
          </a:p>
        </p:txBody>
      </p:sp>
      <p:sp>
        <p:nvSpPr>
          <p:cNvPr id="85" name="テキスト ボックス 84">
            <a:extLst>
              <a:ext uri="{FF2B5EF4-FFF2-40B4-BE49-F238E27FC236}">
                <a16:creationId xmlns:a16="http://schemas.microsoft.com/office/drawing/2014/main" id="{DB17A48D-6726-A619-F90B-12717E565CC7}"/>
              </a:ext>
            </a:extLst>
          </p:cNvPr>
          <p:cNvSpPr txBox="1"/>
          <p:nvPr/>
        </p:nvSpPr>
        <p:spPr>
          <a:xfrm>
            <a:off x="1911156" y="6403915"/>
            <a:ext cx="646857" cy="215444"/>
          </a:xfrm>
          <a:prstGeom prst="rect">
            <a:avLst/>
          </a:prstGeom>
          <a:noFill/>
        </p:spPr>
        <p:txBody>
          <a:bodyPr wrap="square" rtlCol="0">
            <a:spAutoFit/>
          </a:bodyPr>
          <a:lstStyle/>
          <a:p>
            <a:pPr algn="ctr"/>
            <a:r>
              <a:rPr kumimoji="1" lang="en-US" altLang="ja-JP" sz="800" b="1" dirty="0">
                <a:latin typeface="BIZ UDGothic" panose="020B0400000000000000" pitchFamily="49" charset="-128"/>
                <a:ea typeface="BIZ UDGothic" panose="020B0400000000000000" pitchFamily="49" charset="-128"/>
              </a:rPr>
              <a:t>(1902</a:t>
            </a:r>
            <a:r>
              <a:rPr kumimoji="1" lang="ja-JP" altLang="en-US" sz="800" b="1">
                <a:latin typeface="BIZ UDGothic" panose="020B0400000000000000" pitchFamily="49" charset="-128"/>
                <a:ea typeface="BIZ UDGothic" panose="020B0400000000000000" pitchFamily="49" charset="-128"/>
              </a:rPr>
              <a:t>年</a:t>
            </a:r>
            <a:r>
              <a:rPr kumimoji="1" lang="en-US" altLang="ja-JP" sz="800" b="1" dirty="0">
                <a:latin typeface="BIZ UDGothic" panose="020B0400000000000000" pitchFamily="49" charset="-128"/>
                <a:ea typeface="BIZ UDGothic" panose="020B0400000000000000" pitchFamily="49" charset="-128"/>
              </a:rPr>
              <a:t>)</a:t>
            </a:r>
          </a:p>
        </p:txBody>
      </p:sp>
      <p:sp>
        <p:nvSpPr>
          <p:cNvPr id="86" name="テキスト ボックス 85">
            <a:extLst>
              <a:ext uri="{FF2B5EF4-FFF2-40B4-BE49-F238E27FC236}">
                <a16:creationId xmlns:a16="http://schemas.microsoft.com/office/drawing/2014/main" id="{BED7E66A-F3DB-D1A9-2669-AD62F8D89839}"/>
              </a:ext>
            </a:extLst>
          </p:cNvPr>
          <p:cNvSpPr txBox="1"/>
          <p:nvPr/>
        </p:nvSpPr>
        <p:spPr>
          <a:xfrm>
            <a:off x="2981338" y="6403915"/>
            <a:ext cx="646857" cy="215444"/>
          </a:xfrm>
          <a:prstGeom prst="rect">
            <a:avLst/>
          </a:prstGeom>
          <a:noFill/>
        </p:spPr>
        <p:txBody>
          <a:bodyPr wrap="square" rtlCol="0">
            <a:spAutoFit/>
          </a:bodyPr>
          <a:lstStyle/>
          <a:p>
            <a:pPr algn="ctr"/>
            <a:r>
              <a:rPr kumimoji="1" lang="en-US" altLang="ja-JP" sz="800" b="1" dirty="0">
                <a:latin typeface="BIZ UDGothic" panose="020B0400000000000000" pitchFamily="49" charset="-128"/>
                <a:ea typeface="BIZ UDGothic" panose="020B0400000000000000" pitchFamily="49" charset="-128"/>
              </a:rPr>
              <a:t>(1920</a:t>
            </a:r>
            <a:r>
              <a:rPr kumimoji="1" lang="ja-JP" altLang="en-US" sz="800" b="1">
                <a:latin typeface="BIZ UDGothic" panose="020B0400000000000000" pitchFamily="49" charset="-128"/>
                <a:ea typeface="BIZ UDGothic" panose="020B0400000000000000" pitchFamily="49" charset="-128"/>
              </a:rPr>
              <a:t>年</a:t>
            </a:r>
            <a:r>
              <a:rPr kumimoji="1" lang="en-US" altLang="ja-JP" sz="800" b="1" dirty="0">
                <a:latin typeface="BIZ UDGothic" panose="020B0400000000000000" pitchFamily="49" charset="-128"/>
                <a:ea typeface="BIZ UDGothic" panose="020B0400000000000000" pitchFamily="49" charset="-128"/>
              </a:rPr>
              <a:t>)</a:t>
            </a:r>
          </a:p>
        </p:txBody>
      </p:sp>
      <p:sp>
        <p:nvSpPr>
          <p:cNvPr id="88" name="テキスト ボックス 87">
            <a:extLst>
              <a:ext uri="{FF2B5EF4-FFF2-40B4-BE49-F238E27FC236}">
                <a16:creationId xmlns:a16="http://schemas.microsoft.com/office/drawing/2014/main" id="{83832820-0FC4-DA6D-B236-EC950C44E9F9}"/>
              </a:ext>
            </a:extLst>
          </p:cNvPr>
          <p:cNvSpPr txBox="1"/>
          <p:nvPr/>
        </p:nvSpPr>
        <p:spPr>
          <a:xfrm>
            <a:off x="4051520" y="6403915"/>
            <a:ext cx="646857" cy="215444"/>
          </a:xfrm>
          <a:prstGeom prst="rect">
            <a:avLst/>
          </a:prstGeom>
          <a:noFill/>
        </p:spPr>
        <p:txBody>
          <a:bodyPr wrap="square" rtlCol="0">
            <a:spAutoFit/>
          </a:bodyPr>
          <a:lstStyle/>
          <a:p>
            <a:pPr algn="ctr"/>
            <a:r>
              <a:rPr kumimoji="1" lang="en-US" altLang="ja-JP" sz="800" b="1" dirty="0">
                <a:latin typeface="BIZ UDGothic" panose="020B0400000000000000" pitchFamily="49" charset="-128"/>
                <a:ea typeface="BIZ UDGothic" panose="020B0400000000000000" pitchFamily="49" charset="-128"/>
              </a:rPr>
              <a:t>(1928</a:t>
            </a:r>
            <a:r>
              <a:rPr kumimoji="1" lang="ja-JP" altLang="en-US" sz="800" b="1">
                <a:latin typeface="BIZ UDGothic" panose="020B0400000000000000" pitchFamily="49" charset="-128"/>
                <a:ea typeface="BIZ UDGothic" panose="020B0400000000000000" pitchFamily="49" charset="-128"/>
              </a:rPr>
              <a:t>年</a:t>
            </a:r>
            <a:r>
              <a:rPr kumimoji="1" lang="en-US" altLang="ja-JP" sz="800" b="1" dirty="0">
                <a:latin typeface="BIZ UDGothic" panose="020B0400000000000000" pitchFamily="49" charset="-128"/>
                <a:ea typeface="BIZ UDGothic" panose="020B0400000000000000" pitchFamily="49" charset="-128"/>
              </a:rPr>
              <a:t>)</a:t>
            </a:r>
          </a:p>
        </p:txBody>
      </p:sp>
      <p:sp>
        <p:nvSpPr>
          <p:cNvPr id="89" name="テキスト ボックス 88">
            <a:extLst>
              <a:ext uri="{FF2B5EF4-FFF2-40B4-BE49-F238E27FC236}">
                <a16:creationId xmlns:a16="http://schemas.microsoft.com/office/drawing/2014/main" id="{A8140CD8-904B-926F-7A36-2D1C944247DB}"/>
              </a:ext>
            </a:extLst>
          </p:cNvPr>
          <p:cNvSpPr txBox="1"/>
          <p:nvPr/>
        </p:nvSpPr>
        <p:spPr>
          <a:xfrm>
            <a:off x="5121702" y="6403915"/>
            <a:ext cx="646857" cy="215444"/>
          </a:xfrm>
          <a:prstGeom prst="rect">
            <a:avLst/>
          </a:prstGeom>
          <a:noFill/>
        </p:spPr>
        <p:txBody>
          <a:bodyPr wrap="square" rtlCol="0">
            <a:spAutoFit/>
          </a:bodyPr>
          <a:lstStyle/>
          <a:p>
            <a:pPr algn="ctr"/>
            <a:r>
              <a:rPr kumimoji="1" lang="en-US" altLang="ja-JP" sz="800" b="1" dirty="0">
                <a:latin typeface="BIZ UDGothic" panose="020B0400000000000000" pitchFamily="49" charset="-128"/>
                <a:ea typeface="BIZ UDGothic" panose="020B0400000000000000" pitchFamily="49" charset="-128"/>
              </a:rPr>
              <a:t>(1946</a:t>
            </a:r>
            <a:r>
              <a:rPr kumimoji="1" lang="ja-JP" altLang="en-US" sz="800" b="1">
                <a:latin typeface="BIZ UDGothic" panose="020B0400000000000000" pitchFamily="49" charset="-128"/>
                <a:ea typeface="BIZ UDGothic" panose="020B0400000000000000" pitchFamily="49" charset="-128"/>
              </a:rPr>
              <a:t>年</a:t>
            </a:r>
            <a:r>
              <a:rPr kumimoji="1" lang="en-US" altLang="ja-JP" sz="800" b="1" dirty="0">
                <a:latin typeface="BIZ UDGothic" panose="020B0400000000000000" pitchFamily="49" charset="-128"/>
                <a:ea typeface="BIZ UDGothic" panose="020B0400000000000000" pitchFamily="49" charset="-128"/>
              </a:rPr>
              <a:t>)</a:t>
            </a:r>
          </a:p>
        </p:txBody>
      </p:sp>
      <p:sp>
        <p:nvSpPr>
          <p:cNvPr id="90" name="テキスト ボックス 89">
            <a:extLst>
              <a:ext uri="{FF2B5EF4-FFF2-40B4-BE49-F238E27FC236}">
                <a16:creationId xmlns:a16="http://schemas.microsoft.com/office/drawing/2014/main" id="{47298889-9F3F-26A0-7D76-867D97FCF9EB}"/>
              </a:ext>
            </a:extLst>
          </p:cNvPr>
          <p:cNvSpPr txBox="1"/>
          <p:nvPr/>
        </p:nvSpPr>
        <p:spPr>
          <a:xfrm>
            <a:off x="6191886" y="6403915"/>
            <a:ext cx="646857" cy="215444"/>
          </a:xfrm>
          <a:prstGeom prst="rect">
            <a:avLst/>
          </a:prstGeom>
          <a:noFill/>
        </p:spPr>
        <p:txBody>
          <a:bodyPr wrap="square" rtlCol="0">
            <a:spAutoFit/>
          </a:bodyPr>
          <a:lstStyle/>
          <a:p>
            <a:pPr algn="ctr"/>
            <a:r>
              <a:rPr kumimoji="1" lang="en-US" altLang="ja-JP" sz="800" b="1" dirty="0">
                <a:latin typeface="BIZ UDGothic" panose="020B0400000000000000" pitchFamily="49" charset="-128"/>
                <a:ea typeface="BIZ UDGothic" panose="020B0400000000000000" pitchFamily="49" charset="-128"/>
              </a:rPr>
              <a:t>(2016</a:t>
            </a:r>
            <a:r>
              <a:rPr kumimoji="1" lang="ja-JP" altLang="en-US" sz="800" b="1">
                <a:latin typeface="BIZ UDGothic" panose="020B0400000000000000" pitchFamily="49" charset="-128"/>
                <a:ea typeface="BIZ UDGothic" panose="020B0400000000000000" pitchFamily="49" charset="-128"/>
              </a:rPr>
              <a:t>年</a:t>
            </a:r>
            <a:r>
              <a:rPr kumimoji="1" lang="en-US" altLang="ja-JP" sz="800" b="1" dirty="0">
                <a:latin typeface="BIZ UDGothic" panose="020B0400000000000000" pitchFamily="49" charset="-128"/>
                <a:ea typeface="BIZ UDGothic" panose="020B0400000000000000" pitchFamily="49" charset="-128"/>
              </a:rPr>
              <a:t>)</a:t>
            </a:r>
          </a:p>
        </p:txBody>
      </p:sp>
      <p:pic>
        <p:nvPicPr>
          <p:cNvPr id="92" name="図 91" descr="おもちゃ が含まれている画像&#10;&#10;自動的に生成された説明">
            <a:extLst>
              <a:ext uri="{FF2B5EF4-FFF2-40B4-BE49-F238E27FC236}">
                <a16:creationId xmlns:a16="http://schemas.microsoft.com/office/drawing/2014/main" id="{A18C5CDC-5131-DFDC-4CAD-90D3CA1BCE7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25162" y="6727749"/>
            <a:ext cx="660653" cy="911944"/>
          </a:xfrm>
          <a:prstGeom prst="rect">
            <a:avLst/>
          </a:prstGeom>
        </p:spPr>
      </p:pic>
      <p:pic>
        <p:nvPicPr>
          <p:cNvPr id="93" name="図 92" descr="おもちゃ が含まれている画像&#10;&#10;自動的に生成された説明">
            <a:extLst>
              <a:ext uri="{FF2B5EF4-FFF2-40B4-BE49-F238E27FC236}">
                <a16:creationId xmlns:a16="http://schemas.microsoft.com/office/drawing/2014/main" id="{CA52FEDB-8663-94BF-21E3-C602A6FD811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04091" y="6746575"/>
            <a:ext cx="660653" cy="911944"/>
          </a:xfrm>
          <a:prstGeom prst="rect">
            <a:avLst/>
          </a:prstGeom>
        </p:spPr>
      </p:pic>
      <p:pic>
        <p:nvPicPr>
          <p:cNvPr id="94" name="図 93" descr="おもちゃ が含まれている画像&#10;&#10;自動的に生成された説明">
            <a:extLst>
              <a:ext uri="{FF2B5EF4-FFF2-40B4-BE49-F238E27FC236}">
                <a16:creationId xmlns:a16="http://schemas.microsoft.com/office/drawing/2014/main" id="{E9E460C8-4616-77F5-6525-34AD730D94C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65958" y="6744005"/>
            <a:ext cx="660653" cy="911944"/>
          </a:xfrm>
          <a:prstGeom prst="rect">
            <a:avLst/>
          </a:prstGeom>
        </p:spPr>
      </p:pic>
      <p:pic>
        <p:nvPicPr>
          <p:cNvPr id="96" name="図 95" descr="写真, 探す, 衣類, 座る が含まれている画像&#10;&#10;自動的に生成された説明">
            <a:extLst>
              <a:ext uri="{FF2B5EF4-FFF2-40B4-BE49-F238E27FC236}">
                <a16:creationId xmlns:a16="http://schemas.microsoft.com/office/drawing/2014/main" id="{DC531DF1-EAA6-26F9-8547-DE159BB6C3E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33028" y="6732002"/>
            <a:ext cx="483840" cy="903435"/>
          </a:xfrm>
          <a:prstGeom prst="rect">
            <a:avLst/>
          </a:prstGeom>
        </p:spPr>
      </p:pic>
      <p:pic>
        <p:nvPicPr>
          <p:cNvPr id="98" name="図 97" descr="黒いバックグラウンドの前に座っている人形&#10;&#10;低い精度で自動的に生成された説明">
            <a:extLst>
              <a:ext uri="{FF2B5EF4-FFF2-40B4-BE49-F238E27FC236}">
                <a16:creationId xmlns:a16="http://schemas.microsoft.com/office/drawing/2014/main" id="{039065DD-916D-6288-8F23-ADB6E90E98A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437196" y="6731919"/>
            <a:ext cx="401126" cy="903436"/>
          </a:xfrm>
          <a:prstGeom prst="rect">
            <a:avLst/>
          </a:prstGeom>
        </p:spPr>
      </p:pic>
      <p:pic>
        <p:nvPicPr>
          <p:cNvPr id="99" name="図 98" descr="写真, 探す, 衣類, 座る が含まれている画像&#10;&#10;自動的に生成された説明">
            <a:extLst>
              <a:ext uri="{FF2B5EF4-FFF2-40B4-BE49-F238E27FC236}">
                <a16:creationId xmlns:a16="http://schemas.microsoft.com/office/drawing/2014/main" id="{F945E51A-31BF-E4EC-0FE9-863FAC7CB50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29556" y="6725105"/>
            <a:ext cx="483840" cy="903435"/>
          </a:xfrm>
          <a:prstGeom prst="rect">
            <a:avLst/>
          </a:prstGeom>
        </p:spPr>
      </p:pic>
      <p:pic>
        <p:nvPicPr>
          <p:cNvPr id="108" name="図 107" descr="座る, 衣類, 男, テーブル が含まれている画像&#10;&#10;自動的に生成された説明">
            <a:extLst>
              <a:ext uri="{FF2B5EF4-FFF2-40B4-BE49-F238E27FC236}">
                <a16:creationId xmlns:a16="http://schemas.microsoft.com/office/drawing/2014/main" id="{B69C4A95-3B97-CFFF-87E0-2EA734E7E65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134898" y="6725105"/>
            <a:ext cx="445298" cy="954210"/>
          </a:xfrm>
          <a:prstGeom prst="rect">
            <a:avLst/>
          </a:prstGeom>
        </p:spPr>
      </p:pic>
      <p:pic>
        <p:nvPicPr>
          <p:cNvPr id="110" name="図 109" descr="テレビゲームのキャラクター&#10;&#10;中程度の精度で自動的に生成された説明">
            <a:extLst>
              <a:ext uri="{FF2B5EF4-FFF2-40B4-BE49-F238E27FC236}">
                <a16:creationId xmlns:a16="http://schemas.microsoft.com/office/drawing/2014/main" id="{2C404916-8ABA-CC1E-A17E-F6B4898907E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427796" y="6659175"/>
            <a:ext cx="469309" cy="1005663"/>
          </a:xfrm>
          <a:prstGeom prst="rect">
            <a:avLst/>
          </a:prstGeom>
        </p:spPr>
      </p:pic>
      <p:sp>
        <p:nvSpPr>
          <p:cNvPr id="111" name="正方形/長方形 110">
            <a:extLst>
              <a:ext uri="{FF2B5EF4-FFF2-40B4-BE49-F238E27FC236}">
                <a16:creationId xmlns:a16="http://schemas.microsoft.com/office/drawing/2014/main" id="{A76526AB-8A1A-E25A-ADE9-9906303128CA}"/>
              </a:ext>
            </a:extLst>
          </p:cNvPr>
          <p:cNvSpPr/>
          <p:nvPr/>
        </p:nvSpPr>
        <p:spPr>
          <a:xfrm>
            <a:off x="741040" y="7327194"/>
            <a:ext cx="823154" cy="430233"/>
          </a:xfrm>
          <a:prstGeom prst="rect">
            <a:avLst/>
          </a:prstGeom>
          <a:solidFill>
            <a:srgbClr val="FFFFFF">
              <a:alpha val="8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a:extLst>
              <a:ext uri="{FF2B5EF4-FFF2-40B4-BE49-F238E27FC236}">
                <a16:creationId xmlns:a16="http://schemas.microsoft.com/office/drawing/2014/main" id="{F64FBAD1-08CB-7F28-87FD-CBC90BD3D490}"/>
              </a:ext>
            </a:extLst>
          </p:cNvPr>
          <p:cNvSpPr/>
          <p:nvPr/>
        </p:nvSpPr>
        <p:spPr>
          <a:xfrm>
            <a:off x="1815283" y="7327194"/>
            <a:ext cx="823154" cy="430233"/>
          </a:xfrm>
          <a:prstGeom prst="rect">
            <a:avLst/>
          </a:prstGeom>
          <a:solidFill>
            <a:srgbClr val="FFFFFF">
              <a:alpha val="8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a:extLst>
              <a:ext uri="{FF2B5EF4-FFF2-40B4-BE49-F238E27FC236}">
                <a16:creationId xmlns:a16="http://schemas.microsoft.com/office/drawing/2014/main" id="{BE63EB32-ADFD-F528-077B-0F8C15671A80}"/>
              </a:ext>
            </a:extLst>
          </p:cNvPr>
          <p:cNvSpPr/>
          <p:nvPr/>
        </p:nvSpPr>
        <p:spPr>
          <a:xfrm>
            <a:off x="2889526" y="7327194"/>
            <a:ext cx="823154" cy="430233"/>
          </a:xfrm>
          <a:prstGeom prst="rect">
            <a:avLst/>
          </a:prstGeom>
          <a:solidFill>
            <a:srgbClr val="FFFFFF">
              <a:alpha val="8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a:extLst>
              <a:ext uri="{FF2B5EF4-FFF2-40B4-BE49-F238E27FC236}">
                <a16:creationId xmlns:a16="http://schemas.microsoft.com/office/drawing/2014/main" id="{5E723AC7-1486-DB16-7E58-72B1ED7D990A}"/>
              </a:ext>
            </a:extLst>
          </p:cNvPr>
          <p:cNvSpPr/>
          <p:nvPr/>
        </p:nvSpPr>
        <p:spPr>
          <a:xfrm>
            <a:off x="3942452" y="7327194"/>
            <a:ext cx="823154" cy="430233"/>
          </a:xfrm>
          <a:prstGeom prst="rect">
            <a:avLst/>
          </a:prstGeom>
          <a:solidFill>
            <a:srgbClr val="FFFFFF">
              <a:alpha val="8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080A4C90-D1AC-E17D-3C4D-B245769DB42B}"/>
              </a:ext>
            </a:extLst>
          </p:cNvPr>
          <p:cNvSpPr/>
          <p:nvPr/>
        </p:nvSpPr>
        <p:spPr>
          <a:xfrm>
            <a:off x="5020051" y="7327194"/>
            <a:ext cx="823154" cy="430233"/>
          </a:xfrm>
          <a:prstGeom prst="rect">
            <a:avLst/>
          </a:prstGeom>
          <a:solidFill>
            <a:srgbClr val="FFFFFF">
              <a:alpha val="8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CB1C057-9E9C-A223-420D-C510DB0E267A}"/>
              </a:ext>
            </a:extLst>
          </p:cNvPr>
          <p:cNvSpPr/>
          <p:nvPr/>
        </p:nvSpPr>
        <p:spPr>
          <a:xfrm>
            <a:off x="6084524" y="7327194"/>
            <a:ext cx="823154" cy="430233"/>
          </a:xfrm>
          <a:prstGeom prst="rect">
            <a:avLst/>
          </a:prstGeom>
          <a:solidFill>
            <a:srgbClr val="FFFFFF">
              <a:alpha val="870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8" name="図 117">
            <a:extLst>
              <a:ext uri="{FF2B5EF4-FFF2-40B4-BE49-F238E27FC236}">
                <a16:creationId xmlns:a16="http://schemas.microsoft.com/office/drawing/2014/main" id="{2AC50E96-18A9-1FD6-1BFC-67D4DDC22B8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93916" y="4311648"/>
            <a:ext cx="1021003" cy="1156944"/>
          </a:xfrm>
          <a:prstGeom prst="rect">
            <a:avLst/>
          </a:prstGeom>
        </p:spPr>
      </p:pic>
      <p:pic>
        <p:nvPicPr>
          <p:cNvPr id="119" name="図 118">
            <a:extLst>
              <a:ext uri="{FF2B5EF4-FFF2-40B4-BE49-F238E27FC236}">
                <a16:creationId xmlns:a16="http://schemas.microsoft.com/office/drawing/2014/main" id="{1ABD5DB0-009C-2981-2375-AC596D2A0707}"/>
              </a:ext>
            </a:extLst>
          </p:cNvPr>
          <p:cNvPicPr>
            <a:picLocks noChangeAspect="1"/>
          </p:cNvPicPr>
          <p:nvPr/>
        </p:nvPicPr>
        <p:blipFill>
          <a:blip r:embed="rId19" cstate="print">
            <a:extLst>
              <a:ext uri="{BEBA8EAE-BF5A-486C-A8C5-ECC9F3942E4B}">
                <a14:imgProps xmlns:a14="http://schemas.microsoft.com/office/drawing/2010/main">
                  <a14:imgLayer r:embed="rId20">
                    <a14:imgEffect>
                      <a14:saturation sat="0"/>
                    </a14:imgEffect>
                  </a14:imgLayer>
                </a14:imgProps>
              </a:ext>
              <a:ext uri="{28A0092B-C50C-407E-A947-70E740481C1C}">
                <a14:useLocalDpi xmlns:a14="http://schemas.microsoft.com/office/drawing/2010/main" val="0"/>
              </a:ext>
            </a:extLst>
          </a:blip>
          <a:stretch>
            <a:fillRect/>
          </a:stretch>
        </p:blipFill>
        <p:spPr>
          <a:xfrm rot="1896958">
            <a:off x="4062155" y="4358444"/>
            <a:ext cx="905344" cy="1025886"/>
          </a:xfrm>
          <a:prstGeom prst="rect">
            <a:avLst/>
          </a:prstGeom>
        </p:spPr>
      </p:pic>
      <p:sp>
        <p:nvSpPr>
          <p:cNvPr id="120" name="テキスト ボックス 119">
            <a:extLst>
              <a:ext uri="{FF2B5EF4-FFF2-40B4-BE49-F238E27FC236}">
                <a16:creationId xmlns:a16="http://schemas.microsoft.com/office/drawing/2014/main" id="{9385C7F6-E7BE-3172-B1CE-F64B03DC4562}"/>
              </a:ext>
            </a:extLst>
          </p:cNvPr>
          <p:cNvSpPr txBox="1"/>
          <p:nvPr/>
        </p:nvSpPr>
        <p:spPr>
          <a:xfrm>
            <a:off x="665942" y="7333591"/>
            <a:ext cx="992561" cy="400110"/>
          </a:xfrm>
          <a:prstGeom prst="rect">
            <a:avLst/>
          </a:prstGeom>
          <a:noFill/>
        </p:spPr>
        <p:txBody>
          <a:bodyPr wrap="square" rtlCol="0">
            <a:spAutoFit/>
          </a:bodyPr>
          <a:lstStyle/>
          <a:p>
            <a:r>
              <a:rPr kumimoji="1" lang="ja-JP" altLang="en-US" sz="700" b="1">
                <a:latin typeface="BIZ UDGothic" panose="020B0400000000000000" pitchFamily="49" charset="-128"/>
                <a:ea typeface="BIZ UDGothic" panose="020B0400000000000000" pitchFamily="49" charset="-128"/>
              </a:rPr>
              <a:t>・</a:t>
            </a:r>
            <a:r>
              <a:rPr kumimoji="1" lang="en-US" altLang="ja-JP" sz="700" b="1" dirty="0">
                <a:latin typeface="BIZ UDGothic" panose="020B0400000000000000" pitchFamily="49" charset="-128"/>
                <a:ea typeface="BIZ UDGothic" panose="020B0400000000000000" pitchFamily="49" charset="-128"/>
              </a:rPr>
              <a:t>25</a:t>
            </a:r>
            <a:r>
              <a:rPr kumimoji="1" lang="ja-JP" altLang="en-US" sz="700" b="1">
                <a:latin typeface="BIZ UDGothic" panose="020B0400000000000000" pitchFamily="49" charset="-128"/>
                <a:ea typeface="BIZ UDGothic" panose="020B0400000000000000" pitchFamily="49" charset="-128"/>
              </a:rPr>
              <a:t>歳以上の男子</a:t>
            </a:r>
            <a:endParaRPr kumimoji="1" lang="en-US" altLang="ja-JP" sz="700" b="1" dirty="0">
              <a:latin typeface="BIZ UDGothic" panose="020B0400000000000000" pitchFamily="49" charset="-128"/>
              <a:ea typeface="BIZ UDGothic" panose="020B0400000000000000" pitchFamily="49" charset="-128"/>
            </a:endParaRPr>
          </a:p>
          <a:p>
            <a:r>
              <a:rPr kumimoji="1" lang="ja-JP" altLang="en-US" sz="700" b="1">
                <a:latin typeface="BIZ UDGothic" panose="020B0400000000000000" pitchFamily="49" charset="-128"/>
                <a:ea typeface="BIZ UDGothic" panose="020B0400000000000000" pitchFamily="49" charset="-128"/>
              </a:rPr>
              <a:t>・納税額</a:t>
            </a:r>
            <a:r>
              <a:rPr kumimoji="1" lang="en-US" altLang="ja-JP" sz="700" b="1" dirty="0">
                <a:latin typeface="BIZ UDGothic" panose="020B0400000000000000" pitchFamily="49" charset="-128"/>
                <a:ea typeface="BIZ UDGothic" panose="020B0400000000000000" pitchFamily="49" charset="-128"/>
              </a:rPr>
              <a:t>15</a:t>
            </a:r>
            <a:r>
              <a:rPr kumimoji="1" lang="ja-JP" altLang="en-US" sz="700" b="1">
                <a:latin typeface="BIZ UDGothic" panose="020B0400000000000000" pitchFamily="49" charset="-128"/>
                <a:ea typeface="BIZ UDGothic" panose="020B0400000000000000" pitchFamily="49" charset="-128"/>
              </a:rPr>
              <a:t>円以上</a:t>
            </a:r>
            <a:endParaRPr kumimoji="1" lang="en-US" altLang="ja-JP" sz="700" b="1" dirty="0">
              <a:latin typeface="BIZ UDGothic" panose="020B0400000000000000" pitchFamily="49" charset="-128"/>
              <a:ea typeface="BIZ UDGothic" panose="020B0400000000000000" pitchFamily="49" charset="-128"/>
            </a:endParaRPr>
          </a:p>
          <a:p>
            <a:r>
              <a:rPr kumimoji="1" lang="en-US" altLang="ja-JP" sz="600" b="1" dirty="0">
                <a:latin typeface="BIZ UDGothic" panose="020B0400000000000000" pitchFamily="49" charset="-128"/>
                <a:ea typeface="BIZ UDGothic" panose="020B0400000000000000" pitchFamily="49" charset="-128"/>
              </a:rPr>
              <a:t>※</a:t>
            </a:r>
            <a:r>
              <a:rPr kumimoji="1" lang="ja-JP" altLang="en-US" sz="600" b="1">
                <a:latin typeface="BIZ UDGothic" panose="020B0400000000000000" pitchFamily="49" charset="-128"/>
                <a:ea typeface="BIZ UDGothic" panose="020B0400000000000000" pitchFamily="49" charset="-128"/>
              </a:rPr>
              <a:t>現代の</a:t>
            </a:r>
            <a:r>
              <a:rPr kumimoji="1" lang="en-US" altLang="ja-JP" sz="600" b="1" dirty="0">
                <a:latin typeface="BIZ UDGothic" panose="020B0400000000000000" pitchFamily="49" charset="-128"/>
                <a:ea typeface="BIZ UDGothic" panose="020B0400000000000000" pitchFamily="49" charset="-128"/>
              </a:rPr>
              <a:t>1,000</a:t>
            </a:r>
            <a:r>
              <a:rPr kumimoji="1" lang="ja-JP" altLang="en-US" sz="600" b="1">
                <a:latin typeface="BIZ UDGothic" panose="020B0400000000000000" pitchFamily="49" charset="-128"/>
                <a:ea typeface="BIZ UDGothic" panose="020B0400000000000000" pitchFamily="49" charset="-128"/>
              </a:rPr>
              <a:t>万円程度</a:t>
            </a:r>
            <a:endParaRPr kumimoji="1" lang="en-US" altLang="ja-JP" sz="600" b="1" dirty="0">
              <a:latin typeface="BIZ UDGothic" panose="020B0400000000000000" pitchFamily="49" charset="-128"/>
              <a:ea typeface="BIZ UDGothic" panose="020B0400000000000000" pitchFamily="49" charset="-128"/>
            </a:endParaRPr>
          </a:p>
        </p:txBody>
      </p:sp>
      <p:sp>
        <p:nvSpPr>
          <p:cNvPr id="121" name="テキスト ボックス 120">
            <a:extLst>
              <a:ext uri="{FF2B5EF4-FFF2-40B4-BE49-F238E27FC236}">
                <a16:creationId xmlns:a16="http://schemas.microsoft.com/office/drawing/2014/main" id="{3CB5F4DE-79EF-0529-8D8C-EC8521961C4F}"/>
              </a:ext>
            </a:extLst>
          </p:cNvPr>
          <p:cNvSpPr txBox="1"/>
          <p:nvPr/>
        </p:nvSpPr>
        <p:spPr>
          <a:xfrm>
            <a:off x="1754799" y="7332853"/>
            <a:ext cx="950064" cy="307777"/>
          </a:xfrm>
          <a:prstGeom prst="rect">
            <a:avLst/>
          </a:prstGeom>
          <a:noFill/>
        </p:spPr>
        <p:txBody>
          <a:bodyPr wrap="square" rtlCol="0">
            <a:spAutoFit/>
          </a:bodyPr>
          <a:lstStyle/>
          <a:p>
            <a:r>
              <a:rPr kumimoji="1" lang="ja-JP" altLang="en-US" sz="700" b="1">
                <a:latin typeface="BIZ UDGothic" panose="020B0400000000000000" pitchFamily="49" charset="-128"/>
                <a:ea typeface="BIZ UDGothic" panose="020B0400000000000000" pitchFamily="49" charset="-128"/>
              </a:rPr>
              <a:t>・</a:t>
            </a:r>
            <a:r>
              <a:rPr kumimoji="1" lang="en-US" altLang="ja-JP" sz="700" b="1" dirty="0">
                <a:latin typeface="BIZ UDGothic" panose="020B0400000000000000" pitchFamily="49" charset="-128"/>
                <a:ea typeface="BIZ UDGothic" panose="020B0400000000000000" pitchFamily="49" charset="-128"/>
              </a:rPr>
              <a:t>25</a:t>
            </a:r>
            <a:r>
              <a:rPr kumimoji="1" lang="ja-JP" altLang="en-US" sz="700" b="1">
                <a:latin typeface="BIZ UDGothic" panose="020B0400000000000000" pitchFamily="49" charset="-128"/>
                <a:ea typeface="BIZ UDGothic" panose="020B0400000000000000" pitchFamily="49" charset="-128"/>
              </a:rPr>
              <a:t>歳以上の男子</a:t>
            </a:r>
            <a:endParaRPr kumimoji="1" lang="en-US" altLang="ja-JP" sz="700" b="1" dirty="0">
              <a:latin typeface="BIZ UDGothic" panose="020B0400000000000000" pitchFamily="49" charset="-128"/>
              <a:ea typeface="BIZ UDGothic" panose="020B0400000000000000" pitchFamily="49" charset="-128"/>
            </a:endParaRPr>
          </a:p>
          <a:p>
            <a:r>
              <a:rPr kumimoji="1" lang="ja-JP" altLang="en-US" sz="700" b="1">
                <a:latin typeface="BIZ UDGothic" panose="020B0400000000000000" pitchFamily="49" charset="-128"/>
                <a:ea typeface="BIZ UDGothic" panose="020B0400000000000000" pitchFamily="49" charset="-128"/>
              </a:rPr>
              <a:t>・納税額</a:t>
            </a:r>
            <a:r>
              <a:rPr kumimoji="1" lang="en-US" altLang="ja-JP" sz="700" b="1" dirty="0">
                <a:latin typeface="BIZ UDGothic" panose="020B0400000000000000" pitchFamily="49" charset="-128"/>
                <a:ea typeface="BIZ UDGothic" panose="020B0400000000000000" pitchFamily="49" charset="-128"/>
              </a:rPr>
              <a:t>10</a:t>
            </a:r>
            <a:r>
              <a:rPr kumimoji="1" lang="ja-JP" altLang="en-US" sz="700" b="1">
                <a:latin typeface="BIZ UDGothic" panose="020B0400000000000000" pitchFamily="49" charset="-128"/>
                <a:ea typeface="BIZ UDGothic" panose="020B0400000000000000" pitchFamily="49" charset="-128"/>
              </a:rPr>
              <a:t>円以上</a:t>
            </a:r>
            <a:endParaRPr kumimoji="1" lang="en-US" altLang="ja-JP" sz="700" b="1" dirty="0">
              <a:latin typeface="BIZ UDGothic" panose="020B0400000000000000" pitchFamily="49" charset="-128"/>
              <a:ea typeface="BIZ UDGothic" panose="020B0400000000000000" pitchFamily="49" charset="-128"/>
            </a:endParaRPr>
          </a:p>
        </p:txBody>
      </p:sp>
      <p:sp>
        <p:nvSpPr>
          <p:cNvPr id="122" name="テキスト ボックス 121">
            <a:extLst>
              <a:ext uri="{FF2B5EF4-FFF2-40B4-BE49-F238E27FC236}">
                <a16:creationId xmlns:a16="http://schemas.microsoft.com/office/drawing/2014/main" id="{92A7AEBF-F0E6-1AA7-5D1B-8AE0A5F8A472}"/>
              </a:ext>
            </a:extLst>
          </p:cNvPr>
          <p:cNvSpPr txBox="1"/>
          <p:nvPr/>
        </p:nvSpPr>
        <p:spPr>
          <a:xfrm>
            <a:off x="2821929" y="7330416"/>
            <a:ext cx="950064" cy="307777"/>
          </a:xfrm>
          <a:prstGeom prst="rect">
            <a:avLst/>
          </a:prstGeom>
          <a:noFill/>
        </p:spPr>
        <p:txBody>
          <a:bodyPr wrap="square" rtlCol="0">
            <a:spAutoFit/>
          </a:bodyPr>
          <a:lstStyle/>
          <a:p>
            <a:r>
              <a:rPr kumimoji="1" lang="ja-JP" altLang="en-US" sz="700" b="1">
                <a:latin typeface="BIZ UDGothic" panose="020B0400000000000000" pitchFamily="49" charset="-128"/>
                <a:ea typeface="BIZ UDGothic" panose="020B0400000000000000" pitchFamily="49" charset="-128"/>
              </a:rPr>
              <a:t>・</a:t>
            </a:r>
            <a:r>
              <a:rPr kumimoji="1" lang="en-US" altLang="ja-JP" sz="700" b="1" dirty="0">
                <a:latin typeface="BIZ UDGothic" panose="020B0400000000000000" pitchFamily="49" charset="-128"/>
                <a:ea typeface="BIZ UDGothic" panose="020B0400000000000000" pitchFamily="49" charset="-128"/>
              </a:rPr>
              <a:t>25</a:t>
            </a:r>
            <a:r>
              <a:rPr kumimoji="1" lang="ja-JP" altLang="en-US" sz="700" b="1">
                <a:latin typeface="BIZ UDGothic" panose="020B0400000000000000" pitchFamily="49" charset="-128"/>
                <a:ea typeface="BIZ UDGothic" panose="020B0400000000000000" pitchFamily="49" charset="-128"/>
              </a:rPr>
              <a:t>歳以上の男子</a:t>
            </a:r>
            <a:endParaRPr kumimoji="1" lang="en-US" altLang="ja-JP" sz="700" b="1" dirty="0">
              <a:latin typeface="BIZ UDGothic" panose="020B0400000000000000" pitchFamily="49" charset="-128"/>
              <a:ea typeface="BIZ UDGothic" panose="020B0400000000000000" pitchFamily="49" charset="-128"/>
            </a:endParaRPr>
          </a:p>
          <a:p>
            <a:r>
              <a:rPr kumimoji="1" lang="ja-JP" altLang="en-US" sz="700" b="1">
                <a:latin typeface="BIZ UDGothic" panose="020B0400000000000000" pitchFamily="49" charset="-128"/>
                <a:ea typeface="BIZ UDGothic" panose="020B0400000000000000" pitchFamily="49" charset="-128"/>
              </a:rPr>
              <a:t>・納税額３円以上</a:t>
            </a:r>
            <a:endParaRPr kumimoji="1" lang="en-US" altLang="ja-JP" sz="700" b="1" dirty="0">
              <a:latin typeface="BIZ UDGothic" panose="020B0400000000000000" pitchFamily="49" charset="-128"/>
              <a:ea typeface="BIZ UDGothic" panose="020B0400000000000000" pitchFamily="49" charset="-128"/>
            </a:endParaRPr>
          </a:p>
        </p:txBody>
      </p:sp>
      <p:sp>
        <p:nvSpPr>
          <p:cNvPr id="123" name="テキスト ボックス 122">
            <a:extLst>
              <a:ext uri="{FF2B5EF4-FFF2-40B4-BE49-F238E27FC236}">
                <a16:creationId xmlns:a16="http://schemas.microsoft.com/office/drawing/2014/main" id="{987624E4-0C5C-4D96-22E6-793FA6E303F6}"/>
              </a:ext>
            </a:extLst>
          </p:cNvPr>
          <p:cNvSpPr txBox="1"/>
          <p:nvPr/>
        </p:nvSpPr>
        <p:spPr>
          <a:xfrm>
            <a:off x="3862891" y="7322216"/>
            <a:ext cx="950064" cy="384721"/>
          </a:xfrm>
          <a:prstGeom prst="rect">
            <a:avLst/>
          </a:prstGeom>
          <a:noFill/>
        </p:spPr>
        <p:txBody>
          <a:bodyPr wrap="square" rtlCol="0">
            <a:spAutoFit/>
          </a:bodyPr>
          <a:lstStyle/>
          <a:p>
            <a:r>
              <a:rPr kumimoji="1" lang="ja-JP" altLang="en-US" sz="700" b="1">
                <a:latin typeface="BIZ UDGothic" panose="020B0400000000000000" pitchFamily="49" charset="-128"/>
                <a:ea typeface="BIZ UDGothic" panose="020B0400000000000000" pitchFamily="49" charset="-128"/>
              </a:rPr>
              <a:t>・</a:t>
            </a:r>
            <a:r>
              <a:rPr kumimoji="1" lang="en-US" altLang="ja-JP" sz="700" b="1" dirty="0">
                <a:latin typeface="BIZ UDGothic" panose="020B0400000000000000" pitchFamily="49" charset="-128"/>
                <a:ea typeface="BIZ UDGothic" panose="020B0400000000000000" pitchFamily="49" charset="-128"/>
              </a:rPr>
              <a:t>25</a:t>
            </a:r>
            <a:r>
              <a:rPr kumimoji="1" lang="ja-JP" altLang="en-US" sz="700" b="1">
                <a:latin typeface="BIZ UDGothic" panose="020B0400000000000000" pitchFamily="49" charset="-128"/>
                <a:ea typeface="BIZ UDGothic" panose="020B0400000000000000" pitchFamily="49" charset="-128"/>
              </a:rPr>
              <a:t>歳以上の男子</a:t>
            </a:r>
            <a:endParaRPr kumimoji="1" lang="en-US" altLang="ja-JP" sz="700" b="1" dirty="0">
              <a:latin typeface="BIZ UDGothic" panose="020B0400000000000000" pitchFamily="49" charset="-128"/>
              <a:ea typeface="BIZ UDGothic" panose="020B0400000000000000" pitchFamily="49" charset="-128"/>
            </a:endParaRPr>
          </a:p>
          <a:p>
            <a:r>
              <a:rPr kumimoji="1" lang="ja-JP" altLang="en-US" sz="600" b="1">
                <a:solidFill>
                  <a:srgbClr val="F35404"/>
                </a:solidFill>
                <a:latin typeface="BIZ UDGothic" panose="020B0400000000000000" pitchFamily="49" charset="-128"/>
                <a:ea typeface="BIZ UDGothic" panose="020B0400000000000000" pitchFamily="49" charset="-128"/>
              </a:rPr>
              <a:t>男子が誰でも投票できるようになった</a:t>
            </a:r>
            <a:endParaRPr kumimoji="1" lang="en-US" altLang="ja-JP" sz="600" b="1" dirty="0">
              <a:solidFill>
                <a:srgbClr val="F35404"/>
              </a:solidFill>
              <a:latin typeface="BIZ UDGothic" panose="020B0400000000000000" pitchFamily="49" charset="-128"/>
              <a:ea typeface="BIZ UDGothic" panose="020B0400000000000000" pitchFamily="49" charset="-128"/>
            </a:endParaRPr>
          </a:p>
        </p:txBody>
      </p:sp>
      <p:sp>
        <p:nvSpPr>
          <p:cNvPr id="124" name="テキスト ボックス 123">
            <a:extLst>
              <a:ext uri="{FF2B5EF4-FFF2-40B4-BE49-F238E27FC236}">
                <a16:creationId xmlns:a16="http://schemas.microsoft.com/office/drawing/2014/main" id="{FCF80668-D63A-347A-EE6F-5824F21B987E}"/>
              </a:ext>
            </a:extLst>
          </p:cNvPr>
          <p:cNvSpPr txBox="1"/>
          <p:nvPr/>
        </p:nvSpPr>
        <p:spPr>
          <a:xfrm>
            <a:off x="4956596" y="7319362"/>
            <a:ext cx="950064" cy="384721"/>
          </a:xfrm>
          <a:prstGeom prst="rect">
            <a:avLst/>
          </a:prstGeom>
          <a:noFill/>
        </p:spPr>
        <p:txBody>
          <a:bodyPr wrap="square" rtlCol="0">
            <a:spAutoFit/>
          </a:bodyPr>
          <a:lstStyle/>
          <a:p>
            <a:r>
              <a:rPr kumimoji="1" lang="ja-JP" altLang="en-US" sz="700" b="1">
                <a:latin typeface="BIZ UDGothic" panose="020B0400000000000000" pitchFamily="49" charset="-128"/>
                <a:ea typeface="BIZ UDGothic" panose="020B0400000000000000" pitchFamily="49" charset="-128"/>
              </a:rPr>
              <a:t>・</a:t>
            </a:r>
            <a:r>
              <a:rPr kumimoji="1" lang="en-US" altLang="ja-JP" sz="700" b="1" dirty="0">
                <a:latin typeface="BIZ UDGothic" panose="020B0400000000000000" pitchFamily="49" charset="-128"/>
                <a:ea typeface="BIZ UDGothic" panose="020B0400000000000000" pitchFamily="49" charset="-128"/>
              </a:rPr>
              <a:t>20</a:t>
            </a:r>
            <a:r>
              <a:rPr kumimoji="1" lang="ja-JP" altLang="en-US" sz="700" b="1">
                <a:latin typeface="BIZ UDGothic" panose="020B0400000000000000" pitchFamily="49" charset="-128"/>
                <a:ea typeface="BIZ UDGothic" panose="020B0400000000000000" pitchFamily="49" charset="-128"/>
              </a:rPr>
              <a:t>歳以上の男女</a:t>
            </a:r>
            <a:endParaRPr kumimoji="1" lang="en-US" altLang="ja-JP" sz="700" b="1" dirty="0">
              <a:latin typeface="BIZ UDGothic" panose="020B0400000000000000" pitchFamily="49" charset="-128"/>
              <a:ea typeface="BIZ UDGothic" panose="020B0400000000000000" pitchFamily="49" charset="-128"/>
            </a:endParaRPr>
          </a:p>
          <a:p>
            <a:r>
              <a:rPr kumimoji="1" lang="ja-JP" altLang="en-US" sz="600" b="1">
                <a:solidFill>
                  <a:srgbClr val="F35404"/>
                </a:solidFill>
                <a:latin typeface="BIZ UDGothic" panose="020B0400000000000000" pitchFamily="49" charset="-128"/>
                <a:ea typeface="BIZ UDGothic" panose="020B0400000000000000" pitchFamily="49" charset="-128"/>
              </a:rPr>
              <a:t>男女が誰でも投票できるようになった</a:t>
            </a:r>
            <a:endParaRPr kumimoji="1" lang="en-US" altLang="ja-JP" sz="600" b="1" dirty="0">
              <a:solidFill>
                <a:srgbClr val="F35404"/>
              </a:solidFill>
              <a:latin typeface="BIZ UDGothic" panose="020B0400000000000000" pitchFamily="49" charset="-128"/>
              <a:ea typeface="BIZ UDGothic" panose="020B0400000000000000" pitchFamily="49" charset="-128"/>
            </a:endParaRPr>
          </a:p>
        </p:txBody>
      </p:sp>
      <p:sp>
        <p:nvSpPr>
          <p:cNvPr id="125" name="テキスト ボックス 124">
            <a:extLst>
              <a:ext uri="{FF2B5EF4-FFF2-40B4-BE49-F238E27FC236}">
                <a16:creationId xmlns:a16="http://schemas.microsoft.com/office/drawing/2014/main" id="{58C4AB5D-9949-AE65-967E-E31D091F7BF5}"/>
              </a:ext>
            </a:extLst>
          </p:cNvPr>
          <p:cNvSpPr txBox="1"/>
          <p:nvPr/>
        </p:nvSpPr>
        <p:spPr>
          <a:xfrm>
            <a:off x="6021748" y="7327194"/>
            <a:ext cx="950064" cy="292388"/>
          </a:xfrm>
          <a:prstGeom prst="rect">
            <a:avLst/>
          </a:prstGeom>
          <a:noFill/>
        </p:spPr>
        <p:txBody>
          <a:bodyPr wrap="square" rtlCol="0">
            <a:spAutoFit/>
          </a:bodyPr>
          <a:lstStyle/>
          <a:p>
            <a:r>
              <a:rPr kumimoji="1" lang="ja-JP" altLang="en-US" sz="700" b="1">
                <a:latin typeface="BIZ UDGothic" panose="020B0400000000000000" pitchFamily="49" charset="-128"/>
                <a:ea typeface="BIZ UDGothic" panose="020B0400000000000000" pitchFamily="49" charset="-128"/>
              </a:rPr>
              <a:t>・</a:t>
            </a:r>
            <a:r>
              <a:rPr kumimoji="1" lang="en-US" altLang="ja-JP" sz="700" b="1" dirty="0">
                <a:latin typeface="BIZ UDGothic" panose="020B0400000000000000" pitchFamily="49" charset="-128"/>
                <a:ea typeface="BIZ UDGothic" panose="020B0400000000000000" pitchFamily="49" charset="-128"/>
              </a:rPr>
              <a:t>18</a:t>
            </a:r>
            <a:r>
              <a:rPr kumimoji="1" lang="ja-JP" altLang="en-US" sz="700" b="1">
                <a:latin typeface="BIZ UDGothic" panose="020B0400000000000000" pitchFamily="49" charset="-128"/>
                <a:ea typeface="BIZ UDGothic" panose="020B0400000000000000" pitchFamily="49" charset="-128"/>
              </a:rPr>
              <a:t>歳以上の男女</a:t>
            </a:r>
            <a:endParaRPr kumimoji="1" lang="en-US" altLang="ja-JP" sz="700" b="1" dirty="0">
              <a:latin typeface="BIZ UDGothic" panose="020B0400000000000000" pitchFamily="49" charset="-128"/>
              <a:ea typeface="BIZ UDGothic" panose="020B0400000000000000"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1" dirty="0">
                <a:solidFill>
                  <a:srgbClr val="F35404"/>
                </a:solidFill>
                <a:latin typeface="BIZ UDGothic" panose="020B0400000000000000" pitchFamily="49" charset="-128"/>
                <a:ea typeface="BIZ UDGothic" panose="020B0400000000000000" pitchFamily="49" charset="-128"/>
              </a:rPr>
              <a:t>60</a:t>
            </a:r>
            <a:r>
              <a:rPr kumimoji="1" lang="ja-JP" altLang="en-US" sz="600" b="1">
                <a:solidFill>
                  <a:srgbClr val="F35404"/>
                </a:solidFill>
                <a:latin typeface="BIZ UDGothic" panose="020B0400000000000000" pitchFamily="49" charset="-128"/>
                <a:ea typeface="BIZ UDGothic" panose="020B0400000000000000" pitchFamily="49" charset="-128"/>
              </a:rPr>
              <a:t>年ぶりの改正</a:t>
            </a:r>
            <a:endParaRPr kumimoji="1" lang="en-US" altLang="ja-JP" sz="600" b="1" i="0" u="none" strike="noStrike" kern="1200" cap="none" spc="0" normalizeH="0" baseline="0" noProof="0" dirty="0">
              <a:ln>
                <a:noFill/>
              </a:ln>
              <a:solidFill>
                <a:srgbClr val="F35404"/>
              </a:solidFill>
              <a:effectLst/>
              <a:uLnTx/>
              <a:uFillTx/>
              <a:latin typeface="BIZ UDGothic" panose="020B0400000000000000" pitchFamily="49" charset="-128"/>
              <a:ea typeface="BIZ UDGothic" panose="020B0400000000000000" pitchFamily="49" charset="-128"/>
              <a:cs typeface="+mn-cs"/>
            </a:endParaRPr>
          </a:p>
        </p:txBody>
      </p:sp>
      <p:sp>
        <p:nvSpPr>
          <p:cNvPr id="126" name="テキスト ボックス 125">
            <a:extLst>
              <a:ext uri="{FF2B5EF4-FFF2-40B4-BE49-F238E27FC236}">
                <a16:creationId xmlns:a16="http://schemas.microsoft.com/office/drawing/2014/main" id="{9D98416B-2758-C901-30BC-E2746B6DA305}"/>
              </a:ext>
            </a:extLst>
          </p:cNvPr>
          <p:cNvSpPr txBox="1"/>
          <p:nvPr/>
        </p:nvSpPr>
        <p:spPr>
          <a:xfrm>
            <a:off x="785325" y="7861057"/>
            <a:ext cx="734583" cy="307777"/>
          </a:xfrm>
          <a:prstGeom prst="rect">
            <a:avLst/>
          </a:prstGeom>
          <a:noFill/>
        </p:spPr>
        <p:txBody>
          <a:bodyPr wrap="square" rtlCol="0">
            <a:spAutoFit/>
          </a:bodyPr>
          <a:lstStyle/>
          <a:p>
            <a:pPr algn="ctr"/>
            <a:r>
              <a:rPr kumimoji="1" lang="ja-JP" altLang="en-US" sz="900" b="1">
                <a:latin typeface="BIZ UDGothic" panose="020B0400000000000000" pitchFamily="49" charset="-128"/>
                <a:ea typeface="BIZ UDGothic" panose="020B0400000000000000" pitchFamily="49" charset="-128"/>
              </a:rPr>
              <a:t>約</a:t>
            </a:r>
            <a:r>
              <a:rPr kumimoji="1" lang="en-US" altLang="ja-JP" sz="1400" b="1" dirty="0">
                <a:latin typeface="BIZ UDGothic" panose="020B0400000000000000" pitchFamily="49" charset="-128"/>
                <a:ea typeface="BIZ UDGothic" panose="020B0400000000000000" pitchFamily="49" charset="-128"/>
              </a:rPr>
              <a:t>1.1</a:t>
            </a:r>
            <a:r>
              <a:rPr kumimoji="1" lang="ja-JP" altLang="en-US" sz="900" b="1">
                <a:latin typeface="BIZ UDGothic" panose="020B0400000000000000" pitchFamily="49" charset="-128"/>
                <a:ea typeface="BIZ UDGothic" panose="020B0400000000000000" pitchFamily="49" charset="-128"/>
              </a:rPr>
              <a:t>％</a:t>
            </a:r>
            <a:endParaRPr kumimoji="1" lang="en-US" altLang="ja-JP" sz="900" b="1" dirty="0">
              <a:latin typeface="BIZ UDGothic" panose="020B0400000000000000" pitchFamily="49" charset="-128"/>
              <a:ea typeface="BIZ UDGothic" panose="020B0400000000000000" pitchFamily="49" charset="-128"/>
            </a:endParaRPr>
          </a:p>
        </p:txBody>
      </p:sp>
      <p:sp>
        <p:nvSpPr>
          <p:cNvPr id="127" name="テキスト ボックス 126">
            <a:extLst>
              <a:ext uri="{FF2B5EF4-FFF2-40B4-BE49-F238E27FC236}">
                <a16:creationId xmlns:a16="http://schemas.microsoft.com/office/drawing/2014/main" id="{D991FCCB-BAE5-0CAF-6165-27D3EF724A16}"/>
              </a:ext>
            </a:extLst>
          </p:cNvPr>
          <p:cNvSpPr txBox="1"/>
          <p:nvPr/>
        </p:nvSpPr>
        <p:spPr>
          <a:xfrm>
            <a:off x="1823517" y="7861057"/>
            <a:ext cx="734583" cy="307777"/>
          </a:xfrm>
          <a:prstGeom prst="rect">
            <a:avLst/>
          </a:prstGeom>
          <a:noFill/>
        </p:spPr>
        <p:txBody>
          <a:bodyPr wrap="square" rtlCol="0">
            <a:spAutoFit/>
          </a:bodyPr>
          <a:lstStyle/>
          <a:p>
            <a:pPr algn="ctr"/>
            <a:r>
              <a:rPr kumimoji="1" lang="ja-JP" altLang="en-US" sz="900" b="1">
                <a:latin typeface="BIZ UDGothic" panose="020B0400000000000000" pitchFamily="49" charset="-128"/>
                <a:ea typeface="BIZ UDGothic" panose="020B0400000000000000" pitchFamily="49" charset="-128"/>
              </a:rPr>
              <a:t>約</a:t>
            </a:r>
            <a:r>
              <a:rPr kumimoji="1" lang="en-US" altLang="ja-JP" sz="1400" b="1" dirty="0">
                <a:latin typeface="BIZ UDGothic" panose="020B0400000000000000" pitchFamily="49" charset="-128"/>
                <a:ea typeface="BIZ UDGothic" panose="020B0400000000000000" pitchFamily="49" charset="-128"/>
              </a:rPr>
              <a:t>2.2</a:t>
            </a:r>
            <a:r>
              <a:rPr kumimoji="1" lang="ja-JP" altLang="en-US" sz="900" b="1">
                <a:latin typeface="BIZ UDGothic" panose="020B0400000000000000" pitchFamily="49" charset="-128"/>
                <a:ea typeface="BIZ UDGothic" panose="020B0400000000000000" pitchFamily="49" charset="-128"/>
              </a:rPr>
              <a:t>％</a:t>
            </a:r>
            <a:endParaRPr kumimoji="1" lang="en-US" altLang="ja-JP" sz="900" b="1" dirty="0">
              <a:latin typeface="BIZ UDGothic" panose="020B0400000000000000" pitchFamily="49" charset="-128"/>
              <a:ea typeface="BIZ UDGothic" panose="020B0400000000000000" pitchFamily="49" charset="-128"/>
            </a:endParaRPr>
          </a:p>
        </p:txBody>
      </p:sp>
      <p:sp>
        <p:nvSpPr>
          <p:cNvPr id="128" name="テキスト ボックス 127">
            <a:extLst>
              <a:ext uri="{FF2B5EF4-FFF2-40B4-BE49-F238E27FC236}">
                <a16:creationId xmlns:a16="http://schemas.microsoft.com/office/drawing/2014/main" id="{5BBB6FD8-BAA0-C2A7-CB1B-8353B03A9C7C}"/>
              </a:ext>
            </a:extLst>
          </p:cNvPr>
          <p:cNvSpPr txBox="1"/>
          <p:nvPr/>
        </p:nvSpPr>
        <p:spPr>
          <a:xfrm>
            <a:off x="2882975" y="7861057"/>
            <a:ext cx="734583" cy="307777"/>
          </a:xfrm>
          <a:prstGeom prst="rect">
            <a:avLst/>
          </a:prstGeom>
          <a:noFill/>
        </p:spPr>
        <p:txBody>
          <a:bodyPr wrap="square" rtlCol="0">
            <a:spAutoFit/>
          </a:bodyPr>
          <a:lstStyle/>
          <a:p>
            <a:pPr algn="ctr"/>
            <a:r>
              <a:rPr kumimoji="1" lang="ja-JP" altLang="en-US" sz="900" b="1">
                <a:latin typeface="BIZ UDGothic" panose="020B0400000000000000" pitchFamily="49" charset="-128"/>
                <a:ea typeface="BIZ UDGothic" panose="020B0400000000000000" pitchFamily="49" charset="-128"/>
              </a:rPr>
              <a:t>約</a:t>
            </a:r>
            <a:r>
              <a:rPr kumimoji="1" lang="en-US" altLang="ja-JP" sz="1400" b="1" dirty="0">
                <a:latin typeface="BIZ UDGothic" panose="020B0400000000000000" pitchFamily="49" charset="-128"/>
                <a:ea typeface="BIZ UDGothic" panose="020B0400000000000000" pitchFamily="49" charset="-128"/>
              </a:rPr>
              <a:t>5.5</a:t>
            </a:r>
            <a:r>
              <a:rPr kumimoji="1" lang="ja-JP" altLang="en-US" sz="900" b="1">
                <a:latin typeface="BIZ UDGothic" panose="020B0400000000000000" pitchFamily="49" charset="-128"/>
                <a:ea typeface="BIZ UDGothic" panose="020B0400000000000000" pitchFamily="49" charset="-128"/>
              </a:rPr>
              <a:t>％</a:t>
            </a:r>
            <a:endParaRPr kumimoji="1" lang="en-US" altLang="ja-JP" sz="900" b="1" dirty="0">
              <a:latin typeface="BIZ UDGothic" panose="020B0400000000000000" pitchFamily="49" charset="-128"/>
              <a:ea typeface="BIZ UDGothic" panose="020B0400000000000000" pitchFamily="49" charset="-128"/>
            </a:endParaRPr>
          </a:p>
        </p:txBody>
      </p:sp>
      <p:sp>
        <p:nvSpPr>
          <p:cNvPr id="129" name="テキスト ボックス 128">
            <a:extLst>
              <a:ext uri="{FF2B5EF4-FFF2-40B4-BE49-F238E27FC236}">
                <a16:creationId xmlns:a16="http://schemas.microsoft.com/office/drawing/2014/main" id="{00FFBA8D-B2B9-A913-A7A4-813396196DDD}"/>
              </a:ext>
            </a:extLst>
          </p:cNvPr>
          <p:cNvSpPr txBox="1"/>
          <p:nvPr/>
        </p:nvSpPr>
        <p:spPr>
          <a:xfrm>
            <a:off x="3943561" y="7861057"/>
            <a:ext cx="822045" cy="307777"/>
          </a:xfrm>
          <a:prstGeom prst="rect">
            <a:avLst/>
          </a:prstGeom>
          <a:noFill/>
        </p:spPr>
        <p:txBody>
          <a:bodyPr wrap="square" rtlCol="0">
            <a:spAutoFit/>
          </a:bodyPr>
          <a:lstStyle/>
          <a:p>
            <a:pPr algn="ctr"/>
            <a:r>
              <a:rPr kumimoji="1" lang="ja-JP" altLang="en-US" sz="900" b="1">
                <a:latin typeface="BIZ UDGothic" panose="020B0400000000000000" pitchFamily="49" charset="-128"/>
                <a:ea typeface="BIZ UDGothic" panose="020B0400000000000000" pitchFamily="49" charset="-128"/>
              </a:rPr>
              <a:t>約</a:t>
            </a:r>
            <a:r>
              <a:rPr kumimoji="1" lang="en-US" altLang="ja-JP" sz="1400" b="1" dirty="0">
                <a:latin typeface="BIZ UDGothic" panose="020B0400000000000000" pitchFamily="49" charset="-128"/>
                <a:ea typeface="BIZ UDGothic" panose="020B0400000000000000" pitchFamily="49" charset="-128"/>
              </a:rPr>
              <a:t>19.8</a:t>
            </a:r>
            <a:r>
              <a:rPr kumimoji="1" lang="ja-JP" altLang="en-US" sz="900" b="1">
                <a:latin typeface="BIZ UDGothic" panose="020B0400000000000000" pitchFamily="49" charset="-128"/>
                <a:ea typeface="BIZ UDGothic" panose="020B0400000000000000" pitchFamily="49" charset="-128"/>
              </a:rPr>
              <a:t>％</a:t>
            </a:r>
            <a:endParaRPr kumimoji="1" lang="en-US" altLang="ja-JP" sz="900" b="1" dirty="0">
              <a:latin typeface="BIZ UDGothic" panose="020B0400000000000000" pitchFamily="49" charset="-128"/>
              <a:ea typeface="BIZ UDGothic" panose="020B0400000000000000" pitchFamily="49" charset="-128"/>
            </a:endParaRPr>
          </a:p>
        </p:txBody>
      </p:sp>
      <p:sp>
        <p:nvSpPr>
          <p:cNvPr id="130" name="テキスト ボックス 129">
            <a:extLst>
              <a:ext uri="{FF2B5EF4-FFF2-40B4-BE49-F238E27FC236}">
                <a16:creationId xmlns:a16="http://schemas.microsoft.com/office/drawing/2014/main" id="{AADCD3CB-AD33-1C01-F542-6120A4C1F25A}"/>
              </a:ext>
            </a:extLst>
          </p:cNvPr>
          <p:cNvSpPr txBox="1"/>
          <p:nvPr/>
        </p:nvSpPr>
        <p:spPr>
          <a:xfrm>
            <a:off x="4990968" y="7861057"/>
            <a:ext cx="822045" cy="307777"/>
          </a:xfrm>
          <a:prstGeom prst="rect">
            <a:avLst/>
          </a:prstGeom>
          <a:noFill/>
        </p:spPr>
        <p:txBody>
          <a:bodyPr wrap="square" rtlCol="0">
            <a:spAutoFit/>
          </a:bodyPr>
          <a:lstStyle/>
          <a:p>
            <a:pPr algn="ctr"/>
            <a:r>
              <a:rPr kumimoji="1" lang="ja-JP" altLang="en-US" sz="900" b="1">
                <a:latin typeface="BIZ UDGothic" panose="020B0400000000000000" pitchFamily="49" charset="-128"/>
                <a:ea typeface="BIZ UDGothic" panose="020B0400000000000000" pitchFamily="49" charset="-128"/>
              </a:rPr>
              <a:t>約</a:t>
            </a:r>
            <a:r>
              <a:rPr kumimoji="1" lang="en-US" altLang="ja-JP" sz="1400" b="1" dirty="0">
                <a:latin typeface="BIZ UDGothic" panose="020B0400000000000000" pitchFamily="49" charset="-128"/>
                <a:ea typeface="BIZ UDGothic" panose="020B0400000000000000" pitchFamily="49" charset="-128"/>
              </a:rPr>
              <a:t>46.7</a:t>
            </a:r>
            <a:r>
              <a:rPr kumimoji="1" lang="ja-JP" altLang="en-US" sz="900" b="1">
                <a:latin typeface="BIZ UDGothic" panose="020B0400000000000000" pitchFamily="49" charset="-128"/>
                <a:ea typeface="BIZ UDGothic" panose="020B0400000000000000" pitchFamily="49" charset="-128"/>
              </a:rPr>
              <a:t>％</a:t>
            </a:r>
            <a:endParaRPr kumimoji="1" lang="en-US" altLang="ja-JP" sz="900" b="1" dirty="0">
              <a:latin typeface="BIZ UDGothic" panose="020B0400000000000000" pitchFamily="49" charset="-128"/>
              <a:ea typeface="BIZ UDGothic" panose="020B0400000000000000" pitchFamily="49" charset="-128"/>
            </a:endParaRPr>
          </a:p>
        </p:txBody>
      </p:sp>
      <p:sp>
        <p:nvSpPr>
          <p:cNvPr id="131" name="テキスト ボックス 130">
            <a:extLst>
              <a:ext uri="{FF2B5EF4-FFF2-40B4-BE49-F238E27FC236}">
                <a16:creationId xmlns:a16="http://schemas.microsoft.com/office/drawing/2014/main" id="{2D8D2072-2161-F717-D401-8AA7A59E70BF}"/>
              </a:ext>
            </a:extLst>
          </p:cNvPr>
          <p:cNvSpPr txBox="1"/>
          <p:nvPr/>
        </p:nvSpPr>
        <p:spPr>
          <a:xfrm>
            <a:off x="6074239" y="7861057"/>
            <a:ext cx="822045" cy="307777"/>
          </a:xfrm>
          <a:prstGeom prst="rect">
            <a:avLst/>
          </a:prstGeom>
          <a:noFill/>
        </p:spPr>
        <p:txBody>
          <a:bodyPr wrap="square" rtlCol="0">
            <a:spAutoFit/>
          </a:bodyPr>
          <a:lstStyle/>
          <a:p>
            <a:pPr algn="ctr"/>
            <a:r>
              <a:rPr kumimoji="1" lang="ja-JP" altLang="en-US" sz="900" b="1">
                <a:latin typeface="BIZ UDGothic" panose="020B0400000000000000" pitchFamily="49" charset="-128"/>
                <a:ea typeface="BIZ UDGothic" panose="020B0400000000000000" pitchFamily="49" charset="-128"/>
              </a:rPr>
              <a:t>約</a:t>
            </a:r>
            <a:r>
              <a:rPr kumimoji="1" lang="en-US" altLang="ja-JP" sz="1400" b="1" dirty="0">
                <a:latin typeface="BIZ UDGothic" panose="020B0400000000000000" pitchFamily="49" charset="-128"/>
                <a:ea typeface="BIZ UDGothic" panose="020B0400000000000000" pitchFamily="49" charset="-128"/>
              </a:rPr>
              <a:t>83.3</a:t>
            </a:r>
            <a:r>
              <a:rPr kumimoji="1" lang="ja-JP" altLang="en-US" sz="900" b="1">
                <a:latin typeface="BIZ UDGothic" panose="020B0400000000000000" pitchFamily="49" charset="-128"/>
                <a:ea typeface="BIZ UDGothic" panose="020B0400000000000000" pitchFamily="49" charset="-128"/>
              </a:rPr>
              <a:t>％</a:t>
            </a:r>
            <a:endParaRPr kumimoji="1" lang="en-US" altLang="ja-JP" sz="900" b="1" dirty="0">
              <a:latin typeface="BIZ UDGothic" panose="020B0400000000000000" pitchFamily="49" charset="-128"/>
              <a:ea typeface="BIZ UDGothic" panose="020B0400000000000000" pitchFamily="49" charset="-128"/>
            </a:endParaRPr>
          </a:p>
        </p:txBody>
      </p:sp>
      <p:sp>
        <p:nvSpPr>
          <p:cNvPr id="133" name="テキスト ボックス 132">
            <a:extLst>
              <a:ext uri="{FF2B5EF4-FFF2-40B4-BE49-F238E27FC236}">
                <a16:creationId xmlns:a16="http://schemas.microsoft.com/office/drawing/2014/main" id="{498AA380-BAC4-410B-8E5F-D0233E0ABF37}"/>
              </a:ext>
            </a:extLst>
          </p:cNvPr>
          <p:cNvSpPr txBox="1"/>
          <p:nvPr/>
        </p:nvSpPr>
        <p:spPr>
          <a:xfrm>
            <a:off x="2542731" y="4313104"/>
            <a:ext cx="1096029" cy="430887"/>
          </a:xfrm>
          <a:prstGeom prst="rect">
            <a:avLst/>
          </a:prstGeom>
          <a:noFill/>
        </p:spPr>
        <p:txBody>
          <a:bodyPr wrap="square" rtlCol="0">
            <a:spAutoFit/>
          </a:bodyPr>
          <a:lstStyle/>
          <a:p>
            <a:r>
              <a:rPr kumimoji="1" lang="ja-JP" altLang="en-US" sz="1100" dirty="0">
                <a:solidFill>
                  <a:srgbClr val="F35404"/>
                </a:solidFill>
                <a:latin typeface="HGPSoeiKakugothicUB" panose="020B0900000000000000" pitchFamily="34" charset="-128"/>
                <a:ea typeface="HGPSoeiKakugothicUB" panose="020B0900000000000000" pitchFamily="34" charset="-128"/>
              </a:rPr>
              <a:t>お前には</a:t>
            </a:r>
            <a:endParaRPr kumimoji="1" lang="en-US" altLang="ja-JP" sz="1100" dirty="0">
              <a:solidFill>
                <a:srgbClr val="F35404"/>
              </a:solidFill>
              <a:latin typeface="HGPSoeiKakugothicUB" panose="020B0900000000000000" pitchFamily="34" charset="-128"/>
              <a:ea typeface="HGPSoeiKakugothicUB" panose="020B0900000000000000" pitchFamily="34" charset="-128"/>
            </a:endParaRPr>
          </a:p>
          <a:p>
            <a:r>
              <a:rPr kumimoji="1" lang="ja-JP" altLang="en-US" sz="1100" dirty="0">
                <a:solidFill>
                  <a:srgbClr val="F35404"/>
                </a:solidFill>
                <a:latin typeface="HGPSoeiKakugothicUB" panose="020B0900000000000000" pitchFamily="34" charset="-128"/>
                <a:ea typeface="HGPSoeiKakugothicUB" panose="020B0900000000000000" pitchFamily="34" charset="-128"/>
              </a:rPr>
              <a:t>任せられん！</a:t>
            </a:r>
            <a:endParaRPr kumimoji="1" lang="en-US" altLang="ja-JP" sz="1100" dirty="0">
              <a:solidFill>
                <a:srgbClr val="F35404"/>
              </a:solidFill>
              <a:latin typeface="HGPSoeiKakugothicUB" panose="020B0900000000000000" pitchFamily="34" charset="-128"/>
              <a:ea typeface="HGPSoeiKakugothicUB" panose="020B0900000000000000" pitchFamily="34" charset="-128"/>
            </a:endParaRPr>
          </a:p>
        </p:txBody>
      </p:sp>
      <p:pic>
        <p:nvPicPr>
          <p:cNvPr id="136" name="図 135" descr="スーツを着ている男はスマイルしている&#10;&#10;自動的に生成された説明">
            <a:extLst>
              <a:ext uri="{FF2B5EF4-FFF2-40B4-BE49-F238E27FC236}">
                <a16:creationId xmlns:a16="http://schemas.microsoft.com/office/drawing/2014/main" id="{030F52DB-D035-58C7-C10E-C5F2AF771FB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796544" y="8509247"/>
            <a:ext cx="1425847" cy="1425847"/>
          </a:xfrm>
          <a:prstGeom prst="rect">
            <a:avLst/>
          </a:prstGeom>
        </p:spPr>
      </p:pic>
      <p:sp>
        <p:nvSpPr>
          <p:cNvPr id="137" name="三角形 136">
            <a:extLst>
              <a:ext uri="{FF2B5EF4-FFF2-40B4-BE49-F238E27FC236}">
                <a16:creationId xmlns:a16="http://schemas.microsoft.com/office/drawing/2014/main" id="{30273795-6C0B-9EA8-50BB-566D951299DB}"/>
              </a:ext>
            </a:extLst>
          </p:cNvPr>
          <p:cNvSpPr/>
          <p:nvPr/>
        </p:nvSpPr>
        <p:spPr>
          <a:xfrm rot="5400000">
            <a:off x="5852336" y="8820547"/>
            <a:ext cx="140205" cy="124344"/>
          </a:xfrm>
          <a:prstGeom prst="triangle">
            <a:avLst/>
          </a:prstGeom>
          <a:solidFill>
            <a:srgbClr val="F35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角丸四角形 137">
            <a:extLst>
              <a:ext uri="{FF2B5EF4-FFF2-40B4-BE49-F238E27FC236}">
                <a16:creationId xmlns:a16="http://schemas.microsoft.com/office/drawing/2014/main" id="{55685133-4FA5-FBAB-137D-D6E880F466F8}"/>
              </a:ext>
            </a:extLst>
          </p:cNvPr>
          <p:cNvSpPr/>
          <p:nvPr/>
        </p:nvSpPr>
        <p:spPr>
          <a:xfrm>
            <a:off x="342695" y="4371977"/>
            <a:ext cx="1082572" cy="614122"/>
          </a:xfrm>
          <a:prstGeom prst="roundRect">
            <a:avLst/>
          </a:prstGeom>
          <a:solidFill>
            <a:srgbClr val="F35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D01902B4-96DF-B1AB-83D7-B9AE5C8E5606}"/>
              </a:ext>
            </a:extLst>
          </p:cNvPr>
          <p:cNvSpPr txBox="1"/>
          <p:nvPr/>
        </p:nvSpPr>
        <p:spPr>
          <a:xfrm>
            <a:off x="282266" y="4385935"/>
            <a:ext cx="1166494" cy="600164"/>
          </a:xfrm>
          <a:prstGeom prst="rect">
            <a:avLst/>
          </a:prstGeom>
          <a:noFill/>
        </p:spPr>
        <p:txBody>
          <a:bodyPr wrap="square" rtlCol="0">
            <a:spAutoFit/>
          </a:bodyPr>
          <a:lstStyle/>
          <a:p>
            <a:r>
              <a:rPr kumimoji="1" lang="ja-JP" altLang="en-US" sz="1100" b="1">
                <a:solidFill>
                  <a:schemeClr val="bg1"/>
                </a:solidFill>
                <a:latin typeface="BIZ UDGothic" panose="020B0400000000000000" pitchFamily="49" charset="-128"/>
                <a:ea typeface="BIZ UDGothic" panose="020B0400000000000000" pitchFamily="49" charset="-128"/>
              </a:rPr>
              <a:t>私がみなさんの税やルールなどを決めます</a:t>
            </a:r>
            <a:endParaRPr kumimoji="1" lang="en-US" altLang="ja-JP" sz="1100" b="1" dirty="0">
              <a:solidFill>
                <a:schemeClr val="bg1"/>
              </a:solidFill>
              <a:latin typeface="BIZ UDGothic" panose="020B0400000000000000" pitchFamily="49" charset="-128"/>
              <a:ea typeface="BIZ UDGothic" panose="020B0400000000000000" pitchFamily="49" charset="-128"/>
            </a:endParaRPr>
          </a:p>
        </p:txBody>
      </p:sp>
      <p:sp>
        <p:nvSpPr>
          <p:cNvPr id="139" name="三角形 138">
            <a:extLst>
              <a:ext uri="{FF2B5EF4-FFF2-40B4-BE49-F238E27FC236}">
                <a16:creationId xmlns:a16="http://schemas.microsoft.com/office/drawing/2014/main" id="{4A144F2A-DAB4-B939-5AA1-185993309550}"/>
              </a:ext>
            </a:extLst>
          </p:cNvPr>
          <p:cNvSpPr/>
          <p:nvPr/>
        </p:nvSpPr>
        <p:spPr>
          <a:xfrm rot="5400000">
            <a:off x="1364262" y="4704485"/>
            <a:ext cx="140205" cy="124344"/>
          </a:xfrm>
          <a:prstGeom prst="triangle">
            <a:avLst/>
          </a:prstGeom>
          <a:solidFill>
            <a:srgbClr val="F35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角丸四角形 142">
            <a:extLst>
              <a:ext uri="{FF2B5EF4-FFF2-40B4-BE49-F238E27FC236}">
                <a16:creationId xmlns:a16="http://schemas.microsoft.com/office/drawing/2014/main" id="{21F5DA98-80D0-17F4-59B7-C2B3A5370F09}"/>
              </a:ext>
            </a:extLst>
          </p:cNvPr>
          <p:cNvSpPr/>
          <p:nvPr/>
        </p:nvSpPr>
        <p:spPr>
          <a:xfrm>
            <a:off x="5453149" y="4930908"/>
            <a:ext cx="1463745" cy="530713"/>
          </a:xfrm>
          <a:prstGeom prst="roundRect">
            <a:avLst/>
          </a:prstGeom>
          <a:solidFill>
            <a:srgbClr val="FFFFFF">
              <a:alpha val="8117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7" name="図 66" descr="ネクタイを締めた少年&#10;&#10;自動的に生成された説明">
            <a:extLst>
              <a:ext uri="{FF2B5EF4-FFF2-40B4-BE49-F238E27FC236}">
                <a16:creationId xmlns:a16="http://schemas.microsoft.com/office/drawing/2014/main" id="{CCD95E7D-D862-2041-A18B-0EEE7DCAD167}"/>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1825814">
            <a:off x="3172964" y="4231190"/>
            <a:ext cx="1095546" cy="1095546"/>
          </a:xfrm>
          <a:prstGeom prst="rect">
            <a:avLst/>
          </a:prstGeom>
        </p:spPr>
      </p:pic>
      <p:sp>
        <p:nvSpPr>
          <p:cNvPr id="141" name="角丸四角形 140">
            <a:extLst>
              <a:ext uri="{FF2B5EF4-FFF2-40B4-BE49-F238E27FC236}">
                <a16:creationId xmlns:a16="http://schemas.microsoft.com/office/drawing/2014/main" id="{683118F2-4C49-1AA1-A014-877D048E2082}"/>
              </a:ext>
            </a:extLst>
          </p:cNvPr>
          <p:cNvSpPr/>
          <p:nvPr/>
        </p:nvSpPr>
        <p:spPr>
          <a:xfrm>
            <a:off x="2975174" y="4940777"/>
            <a:ext cx="1746432" cy="530713"/>
          </a:xfrm>
          <a:prstGeom prst="roundRect">
            <a:avLst/>
          </a:prstGeom>
          <a:solidFill>
            <a:srgbClr val="F354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315ED07E-A3B4-50B6-062B-A080B2574704}"/>
              </a:ext>
            </a:extLst>
          </p:cNvPr>
          <p:cNvSpPr txBox="1"/>
          <p:nvPr/>
        </p:nvSpPr>
        <p:spPr>
          <a:xfrm>
            <a:off x="3003128" y="4902895"/>
            <a:ext cx="1825306" cy="600164"/>
          </a:xfrm>
          <a:prstGeom prst="rect">
            <a:avLst/>
          </a:prstGeom>
          <a:noFill/>
        </p:spPr>
        <p:txBody>
          <a:bodyPr wrap="square" rtlCol="0">
            <a:spAutoFit/>
          </a:bodyPr>
          <a:lstStyle/>
          <a:p>
            <a:r>
              <a:rPr kumimoji="1" lang="ja-JP" altLang="en-US" sz="1100" b="1" dirty="0">
                <a:solidFill>
                  <a:schemeClr val="bg1"/>
                </a:solidFill>
                <a:latin typeface="BIZ UDGothic" panose="020B0400000000000000" pitchFamily="49" charset="-128"/>
                <a:ea typeface="BIZ UDGothic" panose="020B0400000000000000" pitchFamily="49" charset="-128"/>
              </a:rPr>
              <a:t>反乱や戦、世代交代が</a:t>
            </a:r>
            <a:r>
              <a:rPr kumimoji="1" lang="ja-JP" altLang="en-US" sz="1100" b="1" dirty="0" smtClean="0">
                <a:solidFill>
                  <a:schemeClr val="bg1"/>
                </a:solidFill>
                <a:latin typeface="BIZ UDGothic" panose="020B0400000000000000" pitchFamily="49" charset="-128"/>
                <a:ea typeface="BIZ UDGothic" panose="020B0400000000000000" pitchFamily="49" charset="-128"/>
              </a:rPr>
              <a:t>起きて</a:t>
            </a:r>
            <a:r>
              <a:rPr kumimoji="1" lang="ja-JP" altLang="en-US" sz="1100" b="1" dirty="0">
                <a:solidFill>
                  <a:schemeClr val="bg1"/>
                </a:solidFill>
                <a:latin typeface="BIZ UDGothic" panose="020B0400000000000000" pitchFamily="49" charset="-128"/>
                <a:ea typeface="BIZ UDGothic" panose="020B0400000000000000" pitchFamily="49" charset="-128"/>
              </a:rPr>
              <a:t>お殿様</a:t>
            </a:r>
            <a:r>
              <a:rPr kumimoji="1" lang="ja-JP" altLang="en-US" sz="1100" b="1" dirty="0" smtClean="0">
                <a:solidFill>
                  <a:schemeClr val="bg1"/>
                </a:solidFill>
                <a:latin typeface="BIZ UDGothic" panose="020B0400000000000000" pitchFamily="49" charset="-128"/>
                <a:ea typeface="BIZ UDGothic" panose="020B0400000000000000" pitchFamily="49" charset="-128"/>
              </a:rPr>
              <a:t>が</a:t>
            </a:r>
            <a:r>
              <a:rPr kumimoji="1" lang="ja-JP" altLang="en-US" sz="1100" b="1" dirty="0">
                <a:solidFill>
                  <a:schemeClr val="bg1"/>
                </a:solidFill>
                <a:latin typeface="BIZ UDGothic" panose="020B0400000000000000" pitchFamily="49" charset="-128"/>
                <a:ea typeface="BIZ UDGothic" panose="020B0400000000000000" pitchFamily="49" charset="-128"/>
              </a:rPr>
              <a:t>変わると税やルールが変わる</a:t>
            </a:r>
            <a:endParaRPr kumimoji="1" lang="en-US" altLang="ja-JP" sz="1100" b="1" dirty="0">
              <a:solidFill>
                <a:schemeClr val="bg1"/>
              </a:solidFill>
              <a:latin typeface="BIZ UDGothic" panose="020B0400000000000000" pitchFamily="49" charset="-128"/>
              <a:ea typeface="BIZ UDGothic" panose="020B0400000000000000" pitchFamily="49" charset="-128"/>
            </a:endParaRPr>
          </a:p>
        </p:txBody>
      </p:sp>
      <p:sp>
        <p:nvSpPr>
          <p:cNvPr id="39" name="テキスト ボックス 38">
            <a:extLst>
              <a:ext uri="{FF2B5EF4-FFF2-40B4-BE49-F238E27FC236}">
                <a16:creationId xmlns:a16="http://schemas.microsoft.com/office/drawing/2014/main" id="{16EB05BB-8FEC-6938-1AD5-064CCCD5611A}"/>
              </a:ext>
            </a:extLst>
          </p:cNvPr>
          <p:cNvSpPr txBox="1"/>
          <p:nvPr/>
        </p:nvSpPr>
        <p:spPr>
          <a:xfrm>
            <a:off x="5453150" y="4902895"/>
            <a:ext cx="1572996" cy="600164"/>
          </a:xfrm>
          <a:prstGeom prst="rect">
            <a:avLst/>
          </a:prstGeom>
          <a:noFill/>
        </p:spPr>
        <p:txBody>
          <a:bodyPr wrap="square" rtlCol="0">
            <a:spAutoFit/>
          </a:bodyPr>
          <a:lstStyle/>
          <a:p>
            <a:r>
              <a:rPr kumimoji="1" lang="ja-JP" altLang="en-US" sz="1100" b="1" dirty="0">
                <a:latin typeface="BIZ UDGothic" panose="020B0400000000000000" pitchFamily="49" charset="-128"/>
                <a:ea typeface="BIZ UDGothic" panose="020B0400000000000000" pitchFamily="49" charset="-128"/>
              </a:rPr>
              <a:t>人々</a:t>
            </a:r>
            <a:r>
              <a:rPr kumimoji="1" lang="ja-JP" altLang="en-US" sz="1100" b="1" dirty="0" smtClean="0">
                <a:latin typeface="BIZ UDGothic" panose="020B0400000000000000" pitchFamily="49" charset="-128"/>
                <a:ea typeface="BIZ UDGothic" panose="020B0400000000000000" pitchFamily="49" charset="-128"/>
              </a:rPr>
              <a:t>は</a:t>
            </a:r>
            <a:r>
              <a:rPr kumimoji="1" lang="ja-JP" altLang="en-US" sz="1100" b="1" dirty="0">
                <a:latin typeface="BIZ UDGothic" panose="020B0400000000000000" pitchFamily="49" charset="-128"/>
                <a:ea typeface="BIZ UDGothic" panose="020B0400000000000000" pitchFamily="49" charset="-128"/>
              </a:rPr>
              <a:t>お殿様</a:t>
            </a:r>
            <a:r>
              <a:rPr kumimoji="1" lang="ja-JP" altLang="en-US" sz="1100" b="1" dirty="0" smtClean="0">
                <a:latin typeface="BIZ UDGothic" panose="020B0400000000000000" pitchFamily="49" charset="-128"/>
                <a:ea typeface="BIZ UDGothic" panose="020B0400000000000000" pitchFamily="49" charset="-128"/>
              </a:rPr>
              <a:t>に</a:t>
            </a:r>
            <a:r>
              <a:rPr kumimoji="1" lang="ja-JP" altLang="en-US" sz="1100" b="1" dirty="0">
                <a:latin typeface="BIZ UDGothic" panose="020B0400000000000000" pitchFamily="49" charset="-128"/>
                <a:ea typeface="BIZ UDGothic" panose="020B0400000000000000" pitchFamily="49" charset="-128"/>
              </a:rPr>
              <a:t>言われるがままで、政治には参加できない。</a:t>
            </a:r>
            <a:endParaRPr kumimoji="1" lang="en-US" altLang="ja-JP" sz="1100" b="1" dirty="0">
              <a:latin typeface="BIZ UDGothic" panose="020B0400000000000000" pitchFamily="49" charset="-128"/>
              <a:ea typeface="BIZ UDGothic" panose="020B0400000000000000" pitchFamily="49" charset="-128"/>
            </a:endParaRPr>
          </a:p>
        </p:txBody>
      </p:sp>
      <p:sp>
        <p:nvSpPr>
          <p:cNvPr id="144" name="テキスト ボックス 143">
            <a:extLst>
              <a:ext uri="{FF2B5EF4-FFF2-40B4-BE49-F238E27FC236}">
                <a16:creationId xmlns:a16="http://schemas.microsoft.com/office/drawing/2014/main" id="{0BAF1C71-D378-2ED8-EB4B-F8D63523B3B6}"/>
              </a:ext>
            </a:extLst>
          </p:cNvPr>
          <p:cNvSpPr txBox="1"/>
          <p:nvPr/>
        </p:nvSpPr>
        <p:spPr>
          <a:xfrm>
            <a:off x="5430121" y="4289503"/>
            <a:ext cx="1853573" cy="261610"/>
          </a:xfrm>
          <a:prstGeom prst="rect">
            <a:avLst/>
          </a:prstGeom>
          <a:noFill/>
        </p:spPr>
        <p:txBody>
          <a:bodyPr wrap="square" rtlCol="0">
            <a:spAutoFit/>
          </a:bodyPr>
          <a:lstStyle/>
          <a:p>
            <a:r>
              <a:rPr kumimoji="1" lang="ja-JP" altLang="en-US" sz="1100">
                <a:solidFill>
                  <a:srgbClr val="F35404"/>
                </a:solidFill>
                <a:latin typeface="HGPSoeiKakugothicUB" panose="020B0900000000000000" pitchFamily="34" charset="-128"/>
                <a:ea typeface="HGPSoeiKakugothicUB" panose="020B0900000000000000" pitchFamily="34" charset="-128"/>
              </a:rPr>
              <a:t>文句言ったら打首だ・・</a:t>
            </a:r>
            <a:endParaRPr kumimoji="1" lang="en-US" altLang="ja-JP" sz="1100" dirty="0">
              <a:solidFill>
                <a:srgbClr val="F35404"/>
              </a:solidFill>
              <a:latin typeface="HGPSoeiKakugothicUB" panose="020B0900000000000000" pitchFamily="34" charset="-128"/>
              <a:ea typeface="HGPSoeiKakugothicUB" panose="020B0900000000000000" pitchFamily="34" charset="-128"/>
            </a:endParaRPr>
          </a:p>
        </p:txBody>
      </p:sp>
      <p:sp>
        <p:nvSpPr>
          <p:cNvPr id="145" name="テキスト ボックス 144">
            <a:extLst>
              <a:ext uri="{FF2B5EF4-FFF2-40B4-BE49-F238E27FC236}">
                <a16:creationId xmlns:a16="http://schemas.microsoft.com/office/drawing/2014/main" id="{F53001FF-3466-764A-56B0-8FD57703D3E7}"/>
              </a:ext>
            </a:extLst>
          </p:cNvPr>
          <p:cNvSpPr txBox="1"/>
          <p:nvPr/>
        </p:nvSpPr>
        <p:spPr>
          <a:xfrm>
            <a:off x="1551581" y="5016464"/>
            <a:ext cx="705551" cy="430887"/>
          </a:xfrm>
          <a:prstGeom prst="rect">
            <a:avLst/>
          </a:prstGeom>
          <a:noFill/>
        </p:spPr>
        <p:txBody>
          <a:bodyPr wrap="square" rtlCol="0">
            <a:spAutoFit/>
          </a:bodyPr>
          <a:lstStyle/>
          <a:p>
            <a:r>
              <a:rPr kumimoji="1" lang="ja-JP" altLang="en-US" sz="1100" b="1">
                <a:highlight>
                  <a:srgbClr val="FFFFFF"/>
                </a:highlight>
                <a:latin typeface="MS Gothic" panose="020B0609070205080204" pitchFamily="49" charset="-128"/>
                <a:ea typeface="MS Gothic" panose="020B0609070205080204" pitchFamily="49" charset="-128"/>
              </a:rPr>
              <a:t>エライ</a:t>
            </a:r>
            <a:endParaRPr kumimoji="1" lang="en-US" altLang="ja-JP" sz="1100" b="1" dirty="0">
              <a:highlight>
                <a:srgbClr val="FFFFFF"/>
              </a:highlight>
              <a:latin typeface="MS Gothic" panose="020B0609070205080204" pitchFamily="49" charset="-128"/>
              <a:ea typeface="MS Gothic" panose="020B0609070205080204" pitchFamily="49" charset="-128"/>
            </a:endParaRPr>
          </a:p>
          <a:p>
            <a:r>
              <a:rPr kumimoji="1" lang="ja-JP" altLang="en-US" sz="1100" b="1">
                <a:highlight>
                  <a:srgbClr val="FFFFFF"/>
                </a:highlight>
                <a:latin typeface="MS Gothic" panose="020B0609070205080204" pitchFamily="49" charset="-128"/>
                <a:ea typeface="MS Gothic" panose="020B0609070205080204" pitchFamily="49" charset="-128"/>
              </a:rPr>
              <a:t>お殿様</a:t>
            </a:r>
            <a:endParaRPr kumimoji="1" lang="en-US" altLang="ja-JP" sz="1100" b="1" dirty="0">
              <a:highlight>
                <a:srgbClr val="FFFFFF"/>
              </a:highlight>
              <a:latin typeface="MS Gothic" panose="020B0609070205080204" pitchFamily="49" charset="-128"/>
              <a:ea typeface="MS Gothic" panose="020B0609070205080204" pitchFamily="49" charset="-128"/>
            </a:endParaRPr>
          </a:p>
        </p:txBody>
      </p:sp>
      <p:sp>
        <p:nvSpPr>
          <p:cNvPr id="132" name="テキスト ボックス 131">
            <a:extLst>
              <a:ext uri="{FF2B5EF4-FFF2-40B4-BE49-F238E27FC236}">
                <a16:creationId xmlns:a16="http://schemas.microsoft.com/office/drawing/2014/main" id="{542D7F8F-CDF9-1DF3-AFB1-3F13237D849B}"/>
              </a:ext>
            </a:extLst>
          </p:cNvPr>
          <p:cNvSpPr txBox="1"/>
          <p:nvPr/>
        </p:nvSpPr>
        <p:spPr>
          <a:xfrm>
            <a:off x="532426" y="9205619"/>
            <a:ext cx="1096029" cy="261610"/>
          </a:xfrm>
          <a:prstGeom prst="rect">
            <a:avLst/>
          </a:prstGeom>
          <a:noFill/>
        </p:spPr>
        <p:txBody>
          <a:bodyPr wrap="square" rtlCol="0">
            <a:spAutoFit/>
          </a:bodyPr>
          <a:lstStyle/>
          <a:p>
            <a:r>
              <a:rPr kumimoji="1" lang="ja-JP" altLang="en-US" sz="1100" dirty="0" smtClean="0">
                <a:solidFill>
                  <a:srgbClr val="F35404"/>
                </a:solidFill>
                <a:latin typeface="HGPSoeiKakugothicUB" panose="020B0900000000000000" pitchFamily="34" charset="-128"/>
                <a:ea typeface="HGPSoeiKakugothicUB" panose="020B0900000000000000" pitchFamily="34" charset="-128"/>
              </a:rPr>
              <a:t>イメージ</a:t>
            </a:r>
            <a:endParaRPr kumimoji="1" lang="en-US" altLang="ja-JP" sz="1100" dirty="0">
              <a:solidFill>
                <a:srgbClr val="F35404"/>
              </a:solidFill>
              <a:latin typeface="HGPSoeiKakugothicUB" panose="020B0900000000000000" pitchFamily="34" charset="-128"/>
              <a:ea typeface="HGPSoeiKakugothicUB" panose="020B0900000000000000" pitchFamily="34" charset="-128"/>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2065</TotalTime>
  <Words>481</Words>
  <Application>Microsoft Office PowerPoint</Application>
  <PresentationFormat>ユーザー設定</PresentationFormat>
  <Paragraphs>71</Paragraphs>
  <Slides>1</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vt:i4>
      </vt:variant>
    </vt:vector>
  </HeadingPairs>
  <TitlesOfParts>
    <vt:vector size="11" baseType="lpstr">
      <vt:lpstr>Arial</vt:lpstr>
      <vt:lpstr>BIZ UDGothic</vt:lpstr>
      <vt:lpstr>BIZ UDゴシック</vt:lpstr>
      <vt:lpstr>Noto Sans JP Medium</vt:lpstr>
      <vt:lpstr>HG創英角ｺﾞｼｯｸUB</vt:lpstr>
      <vt:lpstr>Calibri</vt:lpstr>
      <vt:lpstr>HGP創英角ｺﾞｼｯｸUB</vt:lpstr>
      <vt:lpstr>ＭＳ Ｐゴシック</vt:lpstr>
      <vt:lpstr>MS Gothic</vt:lpstr>
      <vt:lpstr>Office Theme</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何故労働組合が政治に取り組むのか</dc:title>
  <cp:lastModifiedBy>田畑 智哉</cp:lastModifiedBy>
  <cp:revision>17</cp:revision>
  <cp:lastPrinted>2024-07-04T02:28:33Z</cp:lastPrinted>
  <dcterms:created xsi:type="dcterms:W3CDTF">2006-08-16T00:00:00Z</dcterms:created>
  <dcterms:modified xsi:type="dcterms:W3CDTF">2024-07-04T02:40:26Z</dcterms:modified>
  <dc:identifier>DAGCjx75mXw</dc:identifier>
</cp:coreProperties>
</file>